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34"/>
  </p:notesMasterIdLst>
  <p:sldIdLst>
    <p:sldId id="256" r:id="rId2"/>
    <p:sldId id="257" r:id="rId3"/>
    <p:sldId id="258" r:id="rId4"/>
    <p:sldId id="259" r:id="rId5"/>
    <p:sldId id="260" r:id="rId6"/>
    <p:sldId id="261" r:id="rId7"/>
    <p:sldId id="263" r:id="rId8"/>
    <p:sldId id="289" r:id="rId9"/>
    <p:sldId id="291" r:id="rId10"/>
    <p:sldId id="290"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3" r:id="rId27"/>
    <p:sldId id="284" r:id="rId28"/>
    <p:sldId id="288" r:id="rId29"/>
    <p:sldId id="285" r:id="rId30"/>
    <p:sldId id="286" r:id="rId31"/>
    <p:sldId id="287" r:id="rId32"/>
    <p:sldId id="281" r:id="rId3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346" autoAdjust="0"/>
    <p:restoredTop sz="72663" autoAdjust="0"/>
  </p:normalViewPr>
  <p:slideViewPr>
    <p:cSldViewPr>
      <p:cViewPr varScale="1">
        <p:scale>
          <a:sx n="53" d="100"/>
          <a:sy n="53" d="100"/>
        </p:scale>
        <p:origin x="-378"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02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02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2F8938C-9369-45A5-A85E-23BD7904E635}"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2ABD9D-5024-4651-8D86-8AC7ACAB8288}" type="slidenum">
              <a:rPr lang="en-US"/>
              <a:pPr/>
              <a:t>1</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6F6BC8-C57C-4AF9-8BE4-78041982381C}" type="slidenum">
              <a:rPr lang="en-US"/>
              <a:pPr/>
              <a:t>10</a:t>
            </a:fld>
            <a:endParaRPr 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AC067-6D47-41C9-9B8D-79A8FC5555A2}" type="slidenum">
              <a:rPr lang="en-US"/>
              <a:pPr/>
              <a:t>11</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dirty="0" smtClean="0"/>
              <a:t>The functional approach of sentences. </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4F30C2C-2914-4B66-B8A6-A22068EC427E}" type="slidenum">
              <a:rPr lang="en-US"/>
              <a:pPr/>
              <a:t>12</a:t>
            </a:fld>
            <a:endParaRPr lang="en-US"/>
          </a:p>
        </p:txBody>
      </p:sp>
      <p:sp>
        <p:nvSpPr>
          <p:cNvPr id="25602" name="Slide Image Placeholder 1"/>
          <p:cNvSpPr>
            <a:spLocks noGrp="1" noRot="1" noChangeAspect="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5603" name="Notes Placeholder 2"/>
          <p:cNvSpPr>
            <a:spLocks noGrp="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pPr>
              <a:spcBef>
                <a:spcPct val="0"/>
              </a:spcBef>
            </a:pPr>
            <a:r>
              <a:rPr lang="en-US" dirty="0" smtClean="0"/>
              <a:t>In looking for a framework</a:t>
            </a:r>
            <a:r>
              <a:rPr lang="en-US" baseline="0" dirty="0" smtClean="0"/>
              <a:t> for what happens in the classroom, I chose </a:t>
            </a:r>
            <a:r>
              <a:rPr lang="en-US" baseline="0" dirty="0" err="1" smtClean="0"/>
              <a:t>Wardhaugh’s</a:t>
            </a:r>
            <a:r>
              <a:rPr lang="en-US" baseline="0" dirty="0" smtClean="0"/>
              <a:t> article Talk and Action from our text, An Introduction to Sociolinguistics. </a:t>
            </a:r>
            <a:r>
              <a:rPr lang="en-US" dirty="0" smtClean="0"/>
              <a:t>  Wardhaugh is considered one of the foremost</a:t>
            </a:r>
            <a:r>
              <a:rPr lang="en-US" baseline="0" dirty="0" smtClean="0"/>
              <a:t> linguists in the country and possibly the world.</a:t>
            </a:r>
            <a:endParaRPr lang="en-US" dirty="0"/>
          </a:p>
        </p:txBody>
      </p:sp>
      <p:sp>
        <p:nvSpPr>
          <p:cNvPr id="2560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70E87AB6-0FEE-4BA9-B474-3CFA10834FE9}" type="slidenum">
              <a:rPr lang="en-US" sz="1200">
                <a:latin typeface="Calibri" pitchFamily="34" charset="0"/>
              </a:rPr>
              <a:pPr algn="r"/>
              <a:t>12</a:t>
            </a:fld>
            <a:endParaRPr lang="en-US" sz="120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157AD2-D598-4A36-A40E-0093E2BC41AD}" type="slidenum">
              <a:rPr lang="en-US"/>
              <a:pPr/>
              <a:t>13</a:t>
            </a:fld>
            <a:endParaRPr lang="en-U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r>
              <a:rPr lang="en-US" dirty="0" smtClean="0"/>
              <a:t> According to Wardhaugh…</a:t>
            </a:r>
          </a:p>
          <a:p>
            <a:pPr lvl="1"/>
            <a:r>
              <a:rPr lang="en-US" dirty="0" smtClean="0"/>
              <a:t>Conversations not only </a:t>
            </a:r>
          </a:p>
          <a:p>
            <a:pPr>
              <a:buNone/>
            </a:pPr>
            <a:r>
              <a:rPr lang="en-US" dirty="0" smtClean="0"/>
              <a:t>		make statements, they perform </a:t>
            </a:r>
          </a:p>
          <a:p>
            <a:pPr>
              <a:buNone/>
            </a:pPr>
            <a:r>
              <a:rPr lang="en-US" dirty="0" smtClean="0"/>
              <a:t>		actions in the world</a:t>
            </a:r>
          </a:p>
          <a:p>
            <a:pPr lvl="3"/>
            <a:r>
              <a:rPr lang="en-US" dirty="0" smtClean="0"/>
              <a:t>Establish friendships</a:t>
            </a:r>
          </a:p>
          <a:p>
            <a:pPr lvl="3"/>
            <a:r>
              <a:rPr lang="en-US" dirty="0" smtClean="0"/>
              <a:t>Achieve cooperation</a:t>
            </a:r>
          </a:p>
          <a:p>
            <a:pPr lvl="3"/>
            <a:r>
              <a:rPr lang="en-US" dirty="0" smtClean="0"/>
              <a:t>Create a foundation for future interactions</a:t>
            </a: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919846-C1ED-453E-9302-48E4373884F0}" type="slidenum">
              <a:rPr lang="en-US"/>
              <a:pPr/>
              <a:t>14</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smtClean="0"/>
              <a:t>These examples are categories in</a:t>
            </a:r>
            <a:r>
              <a:rPr lang="en-US" baseline="0" dirty="0" smtClean="0"/>
              <a:t> which Wardhaugh defines speech acts.</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B2222D-556F-473A-857D-52225903BC9F}" type="slidenum">
              <a:rPr lang="en-US"/>
              <a:pPr/>
              <a:t>15</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dirty="0" smtClean="0"/>
              <a:t>For our purpose, we’ll look at the Performative utterance, I do.  It</a:t>
            </a:r>
            <a:r>
              <a:rPr lang="en-US" baseline="0" dirty="0" smtClean="0"/>
              <a:t> is not only saying but doing something if certain real-world conditions are met.  In the classroom, as teachers our learning outcomes are dependent on our ability to have students perform certain actions in real-world conditions.</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80BC7F-E756-41F1-B4D2-D929F62554A5}" type="slidenum">
              <a:rPr lang="en-US"/>
              <a:pPr/>
              <a:t>16</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pPr>
              <a:lnSpc>
                <a:spcPct val="90000"/>
              </a:lnSpc>
            </a:pPr>
            <a:r>
              <a:rPr lang="en-US" dirty="0" smtClean="0"/>
              <a:t>Wardhaugh draws from J.L. Austin’s </a:t>
            </a:r>
            <a:r>
              <a:rPr lang="en-US" i="1" dirty="0" smtClean="0"/>
              <a:t>How</a:t>
            </a:r>
            <a:r>
              <a:rPr lang="en-US" i="1" baseline="0" dirty="0" smtClean="0"/>
              <a:t> to Do Things With Words </a:t>
            </a:r>
            <a:r>
              <a:rPr lang="en-US" i="0" baseline="0" dirty="0" smtClean="0"/>
              <a:t>to help us understand different kinds of </a:t>
            </a:r>
            <a:r>
              <a:rPr lang="en-US" i="0" baseline="0" dirty="0" err="1" smtClean="0"/>
              <a:t>performatives</a:t>
            </a:r>
            <a:r>
              <a:rPr lang="en-US" i="0" baseline="0" dirty="0" smtClean="0"/>
              <a:t>.</a:t>
            </a:r>
            <a:r>
              <a:rPr lang="en-US" dirty="0" smtClean="0"/>
              <a:t> </a:t>
            </a:r>
            <a:r>
              <a:rPr lang="en-US" dirty="0" err="1" smtClean="0"/>
              <a:t>Performatives</a:t>
            </a:r>
            <a:endParaRPr lang="en-US" dirty="0" smtClean="0"/>
          </a:p>
          <a:p>
            <a:pPr lvl="1">
              <a:lnSpc>
                <a:spcPct val="90000"/>
              </a:lnSpc>
            </a:pPr>
            <a:r>
              <a:rPr lang="en-US" dirty="0" err="1" smtClean="0"/>
              <a:t>Verdictives</a:t>
            </a:r>
            <a:endParaRPr lang="en-US" dirty="0" smtClean="0"/>
          </a:p>
          <a:p>
            <a:pPr lvl="2">
              <a:lnSpc>
                <a:spcPct val="90000"/>
              </a:lnSpc>
            </a:pPr>
            <a:r>
              <a:rPr lang="en-US" dirty="0" smtClean="0"/>
              <a:t>Giving a verdict, estimate, grade, or appraisal</a:t>
            </a:r>
          </a:p>
          <a:p>
            <a:pPr lvl="3">
              <a:lnSpc>
                <a:spcPct val="90000"/>
              </a:lnSpc>
            </a:pPr>
            <a:r>
              <a:rPr lang="en-US" dirty="0" smtClean="0"/>
              <a:t>“Guilty as charged.”</a:t>
            </a:r>
          </a:p>
          <a:p>
            <a:pPr lvl="3">
              <a:lnSpc>
                <a:spcPct val="90000"/>
              </a:lnSpc>
            </a:pPr>
            <a:r>
              <a:rPr lang="en-US" dirty="0" smtClean="0"/>
              <a:t>“You got an A on your test.”</a:t>
            </a:r>
          </a:p>
          <a:p>
            <a:pPr lvl="1">
              <a:lnSpc>
                <a:spcPct val="90000"/>
              </a:lnSpc>
            </a:pPr>
            <a:r>
              <a:rPr lang="en-US" dirty="0" err="1" smtClean="0"/>
              <a:t>Exercitives</a:t>
            </a:r>
            <a:endParaRPr lang="en-US" dirty="0" smtClean="0"/>
          </a:p>
          <a:p>
            <a:pPr lvl="2">
              <a:lnSpc>
                <a:spcPct val="90000"/>
              </a:lnSpc>
            </a:pPr>
            <a:r>
              <a:rPr lang="en-US" dirty="0" smtClean="0"/>
              <a:t>Exercising of powers, rights, or influences</a:t>
            </a:r>
          </a:p>
          <a:p>
            <a:pPr lvl="3">
              <a:lnSpc>
                <a:spcPct val="90000"/>
              </a:lnSpc>
            </a:pPr>
            <a:r>
              <a:rPr lang="en-US" dirty="0" smtClean="0"/>
              <a:t>“I pronounce you husband and wife.”</a:t>
            </a:r>
          </a:p>
          <a:p>
            <a:pPr lvl="3">
              <a:lnSpc>
                <a:spcPct val="90000"/>
              </a:lnSpc>
            </a:pPr>
            <a:r>
              <a:rPr lang="en-US" dirty="0" smtClean="0"/>
              <a:t>“Congratulations!  You have just graduated from college.”</a:t>
            </a:r>
          </a:p>
          <a:p>
            <a:endParaRPr lang="en-US" i="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B46F7B-D8C2-4EE9-9E64-D1BDEFE55BFD}" type="slidenum">
              <a:rPr lang="en-US"/>
              <a:pPr/>
              <a:t>17</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pPr lvl="1"/>
            <a:r>
              <a:rPr lang="en-US" dirty="0" err="1" smtClean="0"/>
              <a:t>Commissives</a:t>
            </a:r>
            <a:endParaRPr lang="en-US" dirty="0" smtClean="0"/>
          </a:p>
          <a:p>
            <a:pPr lvl="2"/>
            <a:r>
              <a:rPr lang="en-US" dirty="0" smtClean="0"/>
              <a:t>Promising or undertaking, </a:t>
            </a:r>
          </a:p>
          <a:p>
            <a:pPr lvl="2">
              <a:buNone/>
            </a:pPr>
            <a:r>
              <a:rPr lang="en-US" dirty="0" smtClean="0"/>
              <a:t>announcing an intention</a:t>
            </a:r>
          </a:p>
          <a:p>
            <a:pPr lvl="3"/>
            <a:r>
              <a:rPr lang="en-US" dirty="0" smtClean="0"/>
              <a:t>“I hereby bequeath”</a:t>
            </a:r>
          </a:p>
          <a:p>
            <a:pPr lvl="3"/>
            <a:r>
              <a:rPr lang="en-US" dirty="0" smtClean="0"/>
              <a:t>“I intent to teach the best way I know how.”</a:t>
            </a:r>
          </a:p>
          <a:p>
            <a:pPr lvl="1"/>
            <a:r>
              <a:rPr lang="en-US" dirty="0" err="1" smtClean="0"/>
              <a:t>Behabitives</a:t>
            </a:r>
            <a:endParaRPr lang="en-US" dirty="0" smtClean="0"/>
          </a:p>
          <a:p>
            <a:pPr lvl="2"/>
            <a:r>
              <a:rPr lang="en-US" dirty="0" smtClean="0"/>
              <a:t>Apologizing, congratulating, blessing, cursing, or challenging</a:t>
            </a:r>
          </a:p>
          <a:p>
            <a:pPr lvl="3"/>
            <a:r>
              <a:rPr lang="en-US" dirty="0" smtClean="0"/>
              <a:t>“I apologize”</a:t>
            </a:r>
          </a:p>
          <a:p>
            <a:pPr lvl="3"/>
            <a:r>
              <a:rPr lang="en-US" dirty="0" smtClean="0"/>
              <a:t>“I challenge you to learn.”</a:t>
            </a:r>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6BAC3A-024B-438D-89DE-92152DE3D442}" type="slidenum">
              <a:rPr lang="en-US"/>
              <a:pPr/>
              <a:t>18</a:t>
            </a:fld>
            <a:endParaRPr lang="en-US"/>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pPr lvl="1"/>
            <a:r>
              <a:rPr lang="en-US" dirty="0" smtClean="0"/>
              <a:t>Expositives</a:t>
            </a:r>
          </a:p>
          <a:p>
            <a:pPr lvl="2"/>
            <a:r>
              <a:rPr lang="en-US" dirty="0" smtClean="0"/>
              <a:t>Refers to how one fits an utterance into an argument or exposition</a:t>
            </a:r>
          </a:p>
          <a:p>
            <a:pPr lvl="3"/>
            <a:r>
              <a:rPr lang="en-US" dirty="0" smtClean="0"/>
              <a:t>“I argue, I reply, I assume…”</a:t>
            </a:r>
          </a:p>
          <a:p>
            <a:pPr lvl="3"/>
            <a:r>
              <a:rPr lang="en-US" dirty="0" smtClean="0"/>
              <a:t>“I argue in favor of </a:t>
            </a:r>
          </a:p>
          <a:p>
            <a:pPr lvl="3">
              <a:buNone/>
            </a:pPr>
            <a:r>
              <a:rPr lang="en-US" dirty="0" smtClean="0"/>
              <a:t>		my learning outcomes.”</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04291A-BF22-4A79-9169-33A72CDB6756}" type="slidenum">
              <a:rPr lang="en-US"/>
              <a:pPr/>
              <a:t>19</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pPr>
              <a:lnSpc>
                <a:spcPct val="80000"/>
              </a:lnSpc>
            </a:pPr>
            <a:r>
              <a:rPr lang="en-US" sz="3000" dirty="0" smtClean="0"/>
              <a:t>According to Wardhaugh,</a:t>
            </a:r>
            <a:r>
              <a:rPr lang="en-US" sz="3000" baseline="0" dirty="0" smtClean="0"/>
              <a:t> </a:t>
            </a:r>
            <a:r>
              <a:rPr lang="en-US" sz="3000" dirty="0" smtClean="0"/>
              <a:t>A speech act…</a:t>
            </a:r>
          </a:p>
          <a:p>
            <a:pPr>
              <a:lnSpc>
                <a:spcPct val="80000"/>
              </a:lnSpc>
            </a:pPr>
            <a:r>
              <a:rPr lang="en-US" sz="3000" dirty="0" smtClean="0"/>
              <a:t>In some way changes the conditions that exist in the world.</a:t>
            </a:r>
          </a:p>
          <a:p>
            <a:pPr>
              <a:lnSpc>
                <a:spcPct val="80000"/>
              </a:lnSpc>
            </a:pPr>
            <a:r>
              <a:rPr lang="en-US" sz="3000" dirty="0" smtClean="0"/>
              <a:t>For example:</a:t>
            </a:r>
          </a:p>
          <a:p>
            <a:pPr lvl="1">
              <a:lnSpc>
                <a:spcPct val="80000"/>
              </a:lnSpc>
            </a:pPr>
            <a:r>
              <a:rPr lang="en-US" sz="2600" dirty="0" smtClean="0"/>
              <a:t>“I sentence you to five years in jail.”</a:t>
            </a:r>
          </a:p>
          <a:p>
            <a:pPr lvl="1">
              <a:lnSpc>
                <a:spcPct val="80000"/>
              </a:lnSpc>
            </a:pPr>
            <a:r>
              <a:rPr lang="en-US" sz="2600" dirty="0" smtClean="0"/>
              <a:t>“I sentence you to two hours </a:t>
            </a:r>
          </a:p>
          <a:p>
            <a:pPr lvl="1">
              <a:lnSpc>
                <a:spcPct val="80000"/>
              </a:lnSpc>
              <a:buNone/>
            </a:pPr>
            <a:r>
              <a:rPr lang="en-US" sz="2600" dirty="0" smtClean="0"/>
              <a:t>of detention.”</a:t>
            </a:r>
          </a:p>
          <a:p>
            <a:pPr lvl="1">
              <a:lnSpc>
                <a:spcPct val="80000"/>
              </a:lnSpc>
            </a:pPr>
            <a:r>
              <a:rPr lang="en-US" sz="2600" dirty="0" smtClean="0"/>
              <a:t>“Hello.  How are you?”  (friendly)</a:t>
            </a:r>
          </a:p>
          <a:p>
            <a:pPr lvl="1">
              <a:lnSpc>
                <a:spcPct val="80000"/>
              </a:lnSpc>
            </a:pPr>
            <a:r>
              <a:rPr lang="en-US" sz="2600" dirty="0" smtClean="0"/>
              <a:t>“You jerk!”  (not so friendly)</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E0F1A3-107A-4549-A118-C6CC2452F369}" type="slidenum">
              <a:rPr lang="en-US"/>
              <a:pPr/>
              <a:t>2</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157892-F74D-4502-875D-90CDA49AAF36}" type="slidenum">
              <a:rPr lang="en-US"/>
              <a:pPr/>
              <a:t>20</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r>
              <a:rPr lang="en-US" dirty="0" smtClean="0"/>
              <a:t>If</a:t>
            </a:r>
            <a:r>
              <a:rPr lang="en-US" baseline="0" dirty="0" smtClean="0"/>
              <a:t> we continue the definition of a speech act, we see Wardhaugh declares it is neither true nor false in itself.  However, once it has been accomplished, a claim may be made about it’s true or false value.</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B1F181-6ABF-478B-8DB1-4C6541A21FBF}" type="slidenum">
              <a:rPr lang="en-US"/>
              <a:pPr/>
              <a:t>21</a:t>
            </a:fld>
            <a:endParaRPr 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US" dirty="0" smtClean="0"/>
              <a:t>We move from the speech act itself to a model of what</a:t>
            </a:r>
            <a:r>
              <a:rPr lang="en-US" baseline="0" dirty="0" smtClean="0"/>
              <a:t> sociolinguist Dell Hymes calls a Speech Event.</a:t>
            </a:r>
          </a:p>
          <a:p>
            <a:r>
              <a:rPr lang="en-US" baseline="0" dirty="0" smtClean="0"/>
              <a:t>It is an ethnographic approach.</a:t>
            </a:r>
          </a:p>
          <a:p>
            <a:pPr lvl="2">
              <a:lnSpc>
                <a:spcPct val="90000"/>
              </a:lnSpc>
            </a:pPr>
            <a:r>
              <a:rPr lang="en-US" sz="2200" dirty="0" smtClean="0"/>
              <a:t>Setting- scene situation</a:t>
            </a:r>
          </a:p>
          <a:p>
            <a:pPr lvl="2">
              <a:lnSpc>
                <a:spcPct val="90000"/>
              </a:lnSpc>
            </a:pPr>
            <a:r>
              <a:rPr lang="en-US" sz="2200" dirty="0" smtClean="0"/>
              <a:t>Participants- Speaker, Receiver, other</a:t>
            </a:r>
          </a:p>
          <a:p>
            <a:pPr lvl="2">
              <a:lnSpc>
                <a:spcPct val="90000"/>
              </a:lnSpc>
            </a:pPr>
            <a:r>
              <a:rPr lang="en-US" sz="2200" dirty="0" smtClean="0"/>
              <a:t>Ends- outcomes and goals</a:t>
            </a:r>
          </a:p>
          <a:p>
            <a:pPr lvl="2">
              <a:lnSpc>
                <a:spcPct val="90000"/>
              </a:lnSpc>
            </a:pPr>
            <a:r>
              <a:rPr lang="en-US" sz="2200" dirty="0" smtClean="0"/>
              <a:t>Act sequences- form and content</a:t>
            </a:r>
          </a:p>
          <a:p>
            <a:pPr lvl="2">
              <a:lnSpc>
                <a:spcPct val="90000"/>
              </a:lnSpc>
            </a:pPr>
            <a:r>
              <a:rPr lang="en-US" sz="2200" dirty="0" smtClean="0"/>
              <a:t>Key- manner</a:t>
            </a:r>
          </a:p>
          <a:p>
            <a:pPr lvl="2">
              <a:lnSpc>
                <a:spcPct val="90000"/>
              </a:lnSpc>
            </a:pPr>
            <a:r>
              <a:rPr lang="en-US" sz="2200" dirty="0" smtClean="0"/>
              <a:t>Instrumentalities- Channel, code</a:t>
            </a:r>
          </a:p>
          <a:p>
            <a:pPr lvl="2">
              <a:lnSpc>
                <a:spcPct val="90000"/>
              </a:lnSpc>
            </a:pPr>
            <a:r>
              <a:rPr lang="en-US" sz="2200" dirty="0" smtClean="0"/>
              <a:t>Norms- of behavior </a:t>
            </a:r>
          </a:p>
          <a:p>
            <a:pPr lvl="2">
              <a:lnSpc>
                <a:spcPct val="90000"/>
              </a:lnSpc>
              <a:buNone/>
            </a:pPr>
            <a:r>
              <a:rPr lang="en-US" sz="2200" dirty="0" smtClean="0"/>
              <a:t>	and interpretation</a:t>
            </a:r>
          </a:p>
          <a:p>
            <a:pPr lvl="2">
              <a:lnSpc>
                <a:spcPct val="90000"/>
              </a:lnSpc>
            </a:pPr>
            <a:r>
              <a:rPr lang="en-US" sz="2200" dirty="0" smtClean="0"/>
              <a:t>Genre- style, e.g. lecture, chat</a:t>
            </a:r>
          </a:p>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4E644C-0100-4D4C-AEF0-0B728B7AA095}" type="slidenum">
              <a:rPr lang="en-US"/>
              <a:pPr/>
              <a:t>22</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r>
              <a:rPr lang="en-US" i="0" dirty="0" smtClean="0"/>
              <a:t>I copied this quote directly because I felt is would</a:t>
            </a:r>
            <a:r>
              <a:rPr lang="en-US" i="0" baseline="0" dirty="0" smtClean="0"/>
              <a:t> loose some impact in a paraphrase:  </a:t>
            </a:r>
            <a:r>
              <a:rPr lang="en-US" i="1" baseline="0" dirty="0" smtClean="0"/>
              <a:t>“</a:t>
            </a:r>
            <a:r>
              <a:rPr lang="en-US" i="1" dirty="0" smtClean="0"/>
              <a:t>Once we begin to look at utterances from the point of view of what they do, it is possible to see every utterance as a speech act of one kind or other, that is, as having some functional value which might be quite independent of the actual words used and their grammatical arrangement.”</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339069-B1C4-4277-A8D6-1AB492430DC2}" type="slidenum">
              <a:rPr lang="en-US"/>
              <a:pPr/>
              <a:t>23</a:t>
            </a:fld>
            <a:endParaRPr lang="en-US"/>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r>
              <a:rPr lang="en-US" dirty="0" smtClean="0"/>
              <a:t>Linguists Laver and </a:t>
            </a:r>
            <a:r>
              <a:rPr lang="en-US" dirty="0" err="1" smtClean="0"/>
              <a:t>Trudgill</a:t>
            </a:r>
            <a:r>
              <a:rPr lang="en-US" dirty="0" smtClean="0"/>
              <a:t>, who Wardhaugh</a:t>
            </a:r>
            <a:r>
              <a:rPr lang="en-US" baseline="0" dirty="0" smtClean="0"/>
              <a:t> also uses for source material in his article Talk and Action, say:  </a:t>
            </a:r>
            <a:r>
              <a:rPr lang="en-US" dirty="0" smtClean="0"/>
              <a:t>…</a:t>
            </a:r>
            <a:r>
              <a:rPr lang="en-US" i="1" dirty="0" smtClean="0"/>
              <a:t>“Being a listener to speech is not unlike being a detective.  The listener…has to construct, from an assortment of clues, the affective state of the speaker and a profile of his identity.”</a:t>
            </a:r>
            <a:r>
              <a:rPr lang="en-US" dirty="0" smtClean="0"/>
              <a:t> </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035D3D-4E7E-4805-8CFC-6A950B3CC4AC}" type="slidenum">
              <a:rPr lang="en-US"/>
              <a:pPr/>
              <a:t>24</a:t>
            </a:fld>
            <a:endParaRPr lang="en-U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r>
              <a:rPr lang="en-US" dirty="0" smtClean="0"/>
              <a:t>This speaks directly to the communication</a:t>
            </a:r>
            <a:r>
              <a:rPr lang="en-US" baseline="0" dirty="0" smtClean="0"/>
              <a:t> model.  </a:t>
            </a:r>
            <a:r>
              <a:rPr lang="en-US" dirty="0" smtClean="0"/>
              <a:t>And so, then, If we look at the communication model we see the teacher as sender and the student as receiver  In the classroom, these roles are interchangeable and when we</a:t>
            </a:r>
            <a:r>
              <a:rPr lang="en-US" baseline="0" dirty="0" smtClean="0"/>
              <a:t> teachers are on the receiving end of student questions our ability to decode them allows us to increase their ability to learn.</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867EA1-86D0-460A-91D5-B8A6EF4F4242}" type="slidenum">
              <a:rPr lang="en-US"/>
              <a:pPr/>
              <a:t>25</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I’m going to pull a quote Wardhaugh  borrowed from Shakespeare which is that all the world is a stage and we are the players.</a:t>
            </a:r>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smtClean="0"/>
              <a:t> </a:t>
            </a:r>
          </a:p>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smtClean="0"/>
              <a:t>That concludes my presentation on </a:t>
            </a:r>
            <a:r>
              <a:rPr lang="en-US" baseline="0" dirty="0" err="1" smtClean="0"/>
              <a:t>Wardhaugh’s</a:t>
            </a:r>
            <a:r>
              <a:rPr lang="en-US" baseline="0" dirty="0" smtClean="0"/>
              <a:t> speech acts.  Kathy will present Applications and Strategies.</a:t>
            </a:r>
            <a:endParaRPr lang="en-US" dirty="0" smtClean="0"/>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3F8EF9-EA3D-4E16-B615-C89B0E1B0ADB}" type="slidenum">
              <a:rPr lang="en-US"/>
              <a:pPr/>
              <a:t>26</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B27A2E-63B5-43F7-905A-6EBD05F46419}" type="slidenum">
              <a:rPr lang="en-US"/>
              <a:pPr/>
              <a:t>27</a:t>
            </a:fld>
            <a:endParaRPr 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EE4CA4-211F-4032-83C1-9DE03BF95C12}" type="slidenum">
              <a:rPr lang="en-US"/>
              <a:pPr/>
              <a:t>28</a:t>
            </a:fld>
            <a:endParaRPr 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4A7403-73AF-428A-8E4E-A5F25909035F}" type="slidenum">
              <a:rPr lang="en-US"/>
              <a:pPr/>
              <a:t>29</a:t>
            </a:fld>
            <a:endParaRPr 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F0F78D-31D2-44F8-8E64-4516F5E6A884}" type="slidenum">
              <a:rPr lang="en-US"/>
              <a:pPr/>
              <a:t>3</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90582D-B47F-4B3D-8054-9C0B80D22162}" type="slidenum">
              <a:rPr lang="en-US"/>
              <a:pPr/>
              <a:t>30</a:t>
            </a:fld>
            <a:endParaRPr lang="en-US"/>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4EFE27-FA0B-4B7D-8C19-8C537C632FFA}" type="slidenum">
              <a:rPr lang="en-US"/>
              <a:pPr/>
              <a:t>31</a:t>
            </a:fld>
            <a:endParaRPr lang="en-US"/>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3975EB-AEAB-4088-9B83-9024AC9E7532}" type="slidenum">
              <a:rPr lang="en-US"/>
              <a:pPr/>
              <a:t>32</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2213AD-9D8F-4314-B48C-125A2EB89B90}" type="slidenum">
              <a:rPr lang="en-US"/>
              <a:pPr/>
              <a:t>4</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A04F18-715E-48B7-9E87-DADC77A052AD}" type="slidenum">
              <a:rPr lang="en-US"/>
              <a:pPr/>
              <a:t>5</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8CCA69-A650-4371-AA48-AE01FC170708}" type="slidenum">
              <a:rPr lang="en-US"/>
              <a:pPr/>
              <a:t>6</a:t>
            </a:fld>
            <a:endParaRPr lang="en-U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9D478E-0AF4-48E0-929A-90A412E2C6B1}" type="slidenum">
              <a:rPr lang="en-US"/>
              <a:pPr/>
              <a:t>7</a:t>
            </a:fld>
            <a:endParaRPr lang="en-US"/>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793719-ECEB-43A1-8A20-27C8D40E0D31}" type="slidenum">
              <a:rPr lang="en-US"/>
              <a:pPr/>
              <a:t>8</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9E486C-6842-418A-9008-C11293D8203F}" type="slidenum">
              <a:rPr lang="en-US"/>
              <a:pPr/>
              <a:t>9</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218" name="Group 2"/>
          <p:cNvGrpSpPr>
            <a:grpSpLocks/>
          </p:cNvGrpSpPr>
          <p:nvPr/>
        </p:nvGrpSpPr>
        <p:grpSpPr bwMode="auto">
          <a:xfrm>
            <a:off x="0" y="68263"/>
            <a:ext cx="8678863" cy="6713537"/>
            <a:chOff x="0" y="43"/>
            <a:chExt cx="5467" cy="4229"/>
          </a:xfrm>
        </p:grpSpPr>
        <p:sp>
          <p:nvSpPr>
            <p:cNvPr id="9219" name="Rectangle 3"/>
            <p:cNvSpPr>
              <a:spLocks noChangeArrowheads="1"/>
            </p:cNvSpPr>
            <p:nvPr userDrawn="1"/>
          </p:nvSpPr>
          <p:spPr bwMode="auto">
            <a:xfrm>
              <a:off x="692" y="494"/>
              <a:ext cx="4775" cy="936"/>
            </a:xfrm>
            <a:prstGeom prst="rect">
              <a:avLst/>
            </a:prstGeom>
            <a:solidFill>
              <a:schemeClr val="accent1"/>
            </a:solidFill>
            <a:ln w="9525">
              <a:noFill/>
              <a:miter lim="800000"/>
              <a:headEnd/>
              <a:tailEnd/>
            </a:ln>
            <a:effectLst/>
          </p:spPr>
          <p:txBody>
            <a:bodyPr wrap="none" anchor="ctr"/>
            <a:lstStyle/>
            <a:p>
              <a:endParaRPr lang="en-US"/>
            </a:p>
          </p:txBody>
        </p:sp>
        <p:grpSp>
          <p:nvGrpSpPr>
            <p:cNvPr id="9220" name="Group 4"/>
            <p:cNvGrpSpPr>
              <a:grpSpLocks/>
            </p:cNvGrpSpPr>
            <p:nvPr userDrawn="1"/>
          </p:nvGrpSpPr>
          <p:grpSpPr bwMode="auto">
            <a:xfrm>
              <a:off x="0" y="43"/>
              <a:ext cx="624" cy="4229"/>
              <a:chOff x="0" y="43"/>
              <a:chExt cx="624" cy="4229"/>
            </a:xfrm>
          </p:grpSpPr>
          <p:sp>
            <p:nvSpPr>
              <p:cNvPr id="9221" name="Line 5"/>
              <p:cNvSpPr>
                <a:spLocks noChangeShapeType="1"/>
              </p:cNvSpPr>
              <p:nvPr userDrawn="1"/>
            </p:nvSpPr>
            <p:spPr bwMode="auto">
              <a:xfrm>
                <a:off x="0" y="4203"/>
                <a:ext cx="624" cy="0"/>
              </a:xfrm>
              <a:prstGeom prst="line">
                <a:avLst/>
              </a:prstGeom>
              <a:noFill/>
              <a:ln w="9525">
                <a:solidFill>
                  <a:schemeClr val="bg2"/>
                </a:solidFill>
                <a:round/>
                <a:headEnd/>
                <a:tailEnd/>
              </a:ln>
              <a:effectLst/>
            </p:spPr>
            <p:txBody>
              <a:bodyPr wrap="none" anchor="ctr"/>
              <a:lstStyle/>
              <a:p>
                <a:endParaRPr lang="en-US"/>
              </a:p>
            </p:txBody>
          </p:sp>
          <p:sp>
            <p:nvSpPr>
              <p:cNvPr id="9222" name="Line 6"/>
              <p:cNvSpPr>
                <a:spLocks noChangeShapeType="1"/>
              </p:cNvSpPr>
              <p:nvPr userDrawn="1"/>
            </p:nvSpPr>
            <p:spPr bwMode="auto">
              <a:xfrm>
                <a:off x="0" y="4239"/>
                <a:ext cx="624" cy="0"/>
              </a:xfrm>
              <a:prstGeom prst="line">
                <a:avLst/>
              </a:prstGeom>
              <a:noFill/>
              <a:ln w="38100">
                <a:solidFill>
                  <a:schemeClr val="bg2"/>
                </a:solidFill>
                <a:round/>
                <a:headEnd/>
                <a:tailEnd/>
              </a:ln>
              <a:effectLst/>
            </p:spPr>
            <p:txBody>
              <a:bodyPr wrap="none" anchor="ctr"/>
              <a:lstStyle/>
              <a:p>
                <a:endParaRPr lang="en-US"/>
              </a:p>
            </p:txBody>
          </p:sp>
          <p:sp>
            <p:nvSpPr>
              <p:cNvPr id="9223" name="Line 7"/>
              <p:cNvSpPr>
                <a:spLocks noChangeShapeType="1"/>
              </p:cNvSpPr>
              <p:nvPr userDrawn="1"/>
            </p:nvSpPr>
            <p:spPr bwMode="auto">
              <a:xfrm>
                <a:off x="0" y="4272"/>
                <a:ext cx="624" cy="0"/>
              </a:xfrm>
              <a:prstGeom prst="line">
                <a:avLst/>
              </a:prstGeom>
              <a:noFill/>
              <a:ln w="19050">
                <a:solidFill>
                  <a:schemeClr val="bg2"/>
                </a:solidFill>
                <a:round/>
                <a:headEnd/>
                <a:tailEnd/>
              </a:ln>
              <a:effectLst/>
            </p:spPr>
            <p:txBody>
              <a:bodyPr wrap="none" anchor="ctr"/>
              <a:lstStyle/>
              <a:p>
                <a:endParaRPr lang="en-US"/>
              </a:p>
            </p:txBody>
          </p:sp>
          <p:sp>
            <p:nvSpPr>
              <p:cNvPr id="9224" name="Line 8"/>
              <p:cNvSpPr>
                <a:spLocks noChangeShapeType="1"/>
              </p:cNvSpPr>
              <p:nvPr userDrawn="1"/>
            </p:nvSpPr>
            <p:spPr bwMode="auto">
              <a:xfrm>
                <a:off x="0" y="4113"/>
                <a:ext cx="624" cy="0"/>
              </a:xfrm>
              <a:prstGeom prst="line">
                <a:avLst/>
              </a:prstGeom>
              <a:noFill/>
              <a:ln w="28575">
                <a:solidFill>
                  <a:schemeClr val="bg2"/>
                </a:solidFill>
                <a:round/>
                <a:headEnd/>
                <a:tailEnd/>
              </a:ln>
              <a:effectLst/>
            </p:spPr>
            <p:txBody>
              <a:bodyPr wrap="none" anchor="ctr"/>
              <a:lstStyle/>
              <a:p>
                <a:endParaRPr lang="en-US"/>
              </a:p>
            </p:txBody>
          </p:sp>
          <p:sp>
            <p:nvSpPr>
              <p:cNvPr id="9225" name="Line 9"/>
              <p:cNvSpPr>
                <a:spLocks noChangeShapeType="1"/>
              </p:cNvSpPr>
              <p:nvPr userDrawn="1"/>
            </p:nvSpPr>
            <p:spPr bwMode="auto">
              <a:xfrm>
                <a:off x="0" y="4065"/>
                <a:ext cx="624" cy="0"/>
              </a:xfrm>
              <a:prstGeom prst="line">
                <a:avLst/>
              </a:prstGeom>
              <a:noFill/>
              <a:ln w="12700">
                <a:solidFill>
                  <a:schemeClr val="bg2"/>
                </a:solidFill>
                <a:round/>
                <a:headEnd/>
                <a:tailEnd/>
              </a:ln>
              <a:effectLst/>
            </p:spPr>
            <p:txBody>
              <a:bodyPr wrap="none" anchor="ctr"/>
              <a:lstStyle/>
              <a:p>
                <a:endParaRPr lang="en-US"/>
              </a:p>
            </p:txBody>
          </p:sp>
          <p:sp>
            <p:nvSpPr>
              <p:cNvPr id="9226" name="Line 10"/>
              <p:cNvSpPr>
                <a:spLocks noChangeShapeType="1"/>
              </p:cNvSpPr>
              <p:nvPr userDrawn="1"/>
            </p:nvSpPr>
            <p:spPr bwMode="auto">
              <a:xfrm>
                <a:off x="0" y="4158"/>
                <a:ext cx="624" cy="0"/>
              </a:xfrm>
              <a:prstGeom prst="line">
                <a:avLst/>
              </a:prstGeom>
              <a:noFill/>
              <a:ln w="19050">
                <a:solidFill>
                  <a:schemeClr val="bg2"/>
                </a:solidFill>
                <a:round/>
                <a:headEnd/>
                <a:tailEnd/>
              </a:ln>
              <a:effectLst/>
            </p:spPr>
            <p:txBody>
              <a:bodyPr wrap="none" anchor="ctr"/>
              <a:lstStyle/>
              <a:p>
                <a:endParaRPr lang="en-US"/>
              </a:p>
            </p:txBody>
          </p:sp>
          <p:sp>
            <p:nvSpPr>
              <p:cNvPr id="9227" name="Line 11"/>
              <p:cNvSpPr>
                <a:spLocks noChangeShapeType="1"/>
              </p:cNvSpPr>
              <p:nvPr userDrawn="1"/>
            </p:nvSpPr>
            <p:spPr bwMode="auto">
              <a:xfrm>
                <a:off x="0" y="3666"/>
                <a:ext cx="624" cy="0"/>
              </a:xfrm>
              <a:prstGeom prst="line">
                <a:avLst/>
              </a:prstGeom>
              <a:noFill/>
              <a:ln w="9525">
                <a:solidFill>
                  <a:schemeClr val="bg2"/>
                </a:solidFill>
                <a:round/>
                <a:headEnd/>
                <a:tailEnd/>
              </a:ln>
              <a:effectLst/>
            </p:spPr>
            <p:txBody>
              <a:bodyPr wrap="none" anchor="ctr"/>
              <a:lstStyle/>
              <a:p>
                <a:endParaRPr lang="en-US"/>
              </a:p>
            </p:txBody>
          </p:sp>
          <p:sp>
            <p:nvSpPr>
              <p:cNvPr id="9228" name="Line 12"/>
              <p:cNvSpPr>
                <a:spLocks noChangeShapeType="1"/>
              </p:cNvSpPr>
              <p:nvPr userDrawn="1"/>
            </p:nvSpPr>
            <p:spPr bwMode="auto">
              <a:xfrm>
                <a:off x="0" y="3639"/>
                <a:ext cx="624" cy="0"/>
              </a:xfrm>
              <a:prstGeom prst="line">
                <a:avLst/>
              </a:prstGeom>
              <a:noFill/>
              <a:ln w="38100">
                <a:solidFill>
                  <a:schemeClr val="bg2"/>
                </a:solidFill>
                <a:round/>
                <a:headEnd/>
                <a:tailEnd/>
              </a:ln>
              <a:effectLst/>
            </p:spPr>
            <p:txBody>
              <a:bodyPr wrap="none" anchor="ctr"/>
              <a:lstStyle/>
              <a:p>
                <a:endParaRPr lang="en-US"/>
              </a:p>
            </p:txBody>
          </p:sp>
          <p:sp>
            <p:nvSpPr>
              <p:cNvPr id="9229" name="Line 13"/>
              <p:cNvSpPr>
                <a:spLocks noChangeShapeType="1"/>
              </p:cNvSpPr>
              <p:nvPr userDrawn="1"/>
            </p:nvSpPr>
            <p:spPr bwMode="auto">
              <a:xfrm>
                <a:off x="0" y="4020"/>
                <a:ext cx="624" cy="0"/>
              </a:xfrm>
              <a:prstGeom prst="line">
                <a:avLst/>
              </a:prstGeom>
              <a:noFill/>
              <a:ln w="19050">
                <a:solidFill>
                  <a:schemeClr val="bg2"/>
                </a:solidFill>
                <a:round/>
                <a:headEnd/>
                <a:tailEnd/>
              </a:ln>
              <a:effectLst/>
            </p:spPr>
            <p:txBody>
              <a:bodyPr wrap="none" anchor="ctr"/>
              <a:lstStyle/>
              <a:p>
                <a:endParaRPr lang="en-US"/>
              </a:p>
            </p:txBody>
          </p:sp>
          <p:sp>
            <p:nvSpPr>
              <p:cNvPr id="9230" name="Line 14"/>
              <p:cNvSpPr>
                <a:spLocks noChangeShapeType="1"/>
              </p:cNvSpPr>
              <p:nvPr userDrawn="1"/>
            </p:nvSpPr>
            <p:spPr bwMode="auto">
              <a:xfrm>
                <a:off x="0" y="3894"/>
                <a:ext cx="624" cy="0"/>
              </a:xfrm>
              <a:prstGeom prst="line">
                <a:avLst/>
              </a:prstGeom>
              <a:noFill/>
              <a:ln w="28575">
                <a:solidFill>
                  <a:schemeClr val="bg2"/>
                </a:solidFill>
                <a:round/>
                <a:headEnd/>
                <a:tailEnd/>
              </a:ln>
              <a:effectLst/>
            </p:spPr>
            <p:txBody>
              <a:bodyPr wrap="none" anchor="ctr"/>
              <a:lstStyle/>
              <a:p>
                <a:endParaRPr lang="en-US"/>
              </a:p>
            </p:txBody>
          </p:sp>
          <p:sp>
            <p:nvSpPr>
              <p:cNvPr id="9231" name="Line 15"/>
              <p:cNvSpPr>
                <a:spLocks noChangeShapeType="1"/>
              </p:cNvSpPr>
              <p:nvPr userDrawn="1"/>
            </p:nvSpPr>
            <p:spPr bwMode="auto">
              <a:xfrm>
                <a:off x="0" y="3813"/>
                <a:ext cx="624" cy="0"/>
              </a:xfrm>
              <a:prstGeom prst="line">
                <a:avLst/>
              </a:prstGeom>
              <a:noFill/>
              <a:ln w="12700">
                <a:solidFill>
                  <a:schemeClr val="bg2"/>
                </a:solidFill>
                <a:round/>
                <a:headEnd/>
                <a:tailEnd/>
              </a:ln>
              <a:effectLst/>
            </p:spPr>
            <p:txBody>
              <a:bodyPr wrap="none" anchor="ctr"/>
              <a:lstStyle/>
              <a:p>
                <a:endParaRPr lang="en-US"/>
              </a:p>
            </p:txBody>
          </p:sp>
          <p:sp>
            <p:nvSpPr>
              <p:cNvPr id="9232" name="Line 16"/>
              <p:cNvSpPr>
                <a:spLocks noChangeShapeType="1"/>
              </p:cNvSpPr>
              <p:nvPr userDrawn="1"/>
            </p:nvSpPr>
            <p:spPr bwMode="auto">
              <a:xfrm>
                <a:off x="0" y="3999"/>
                <a:ext cx="624" cy="0"/>
              </a:xfrm>
              <a:prstGeom prst="line">
                <a:avLst/>
              </a:prstGeom>
              <a:noFill/>
              <a:ln w="9525">
                <a:solidFill>
                  <a:schemeClr val="bg2"/>
                </a:solidFill>
                <a:round/>
                <a:headEnd/>
                <a:tailEnd/>
              </a:ln>
              <a:effectLst/>
            </p:spPr>
            <p:txBody>
              <a:bodyPr wrap="none" anchor="ctr"/>
              <a:lstStyle/>
              <a:p>
                <a:endParaRPr lang="en-US"/>
              </a:p>
            </p:txBody>
          </p:sp>
          <p:sp>
            <p:nvSpPr>
              <p:cNvPr id="9233" name="Line 17"/>
              <p:cNvSpPr>
                <a:spLocks noChangeShapeType="1"/>
              </p:cNvSpPr>
              <p:nvPr userDrawn="1"/>
            </p:nvSpPr>
            <p:spPr bwMode="auto">
              <a:xfrm>
                <a:off x="0" y="3687"/>
                <a:ext cx="624" cy="0"/>
              </a:xfrm>
              <a:prstGeom prst="line">
                <a:avLst/>
              </a:prstGeom>
              <a:noFill/>
              <a:ln w="12700">
                <a:solidFill>
                  <a:schemeClr val="bg2"/>
                </a:solidFill>
                <a:round/>
                <a:headEnd/>
                <a:tailEnd/>
              </a:ln>
              <a:effectLst/>
            </p:spPr>
            <p:txBody>
              <a:bodyPr wrap="none" anchor="ctr"/>
              <a:lstStyle/>
              <a:p>
                <a:endParaRPr lang="en-US"/>
              </a:p>
            </p:txBody>
          </p:sp>
          <p:sp>
            <p:nvSpPr>
              <p:cNvPr id="9234" name="Line 18"/>
              <p:cNvSpPr>
                <a:spLocks noChangeShapeType="1"/>
              </p:cNvSpPr>
              <p:nvPr userDrawn="1"/>
            </p:nvSpPr>
            <p:spPr bwMode="auto">
              <a:xfrm>
                <a:off x="0" y="3741"/>
                <a:ext cx="624" cy="0"/>
              </a:xfrm>
              <a:prstGeom prst="line">
                <a:avLst/>
              </a:prstGeom>
              <a:noFill/>
              <a:ln w="12700">
                <a:solidFill>
                  <a:schemeClr val="bg2"/>
                </a:solidFill>
                <a:round/>
                <a:headEnd/>
                <a:tailEnd/>
              </a:ln>
              <a:effectLst/>
            </p:spPr>
            <p:txBody>
              <a:bodyPr wrap="none" anchor="ctr"/>
              <a:lstStyle/>
              <a:p>
                <a:endParaRPr lang="en-US"/>
              </a:p>
            </p:txBody>
          </p:sp>
          <p:sp>
            <p:nvSpPr>
              <p:cNvPr id="9235" name="Line 19"/>
              <p:cNvSpPr>
                <a:spLocks noChangeShapeType="1"/>
              </p:cNvSpPr>
              <p:nvPr userDrawn="1"/>
            </p:nvSpPr>
            <p:spPr bwMode="auto">
              <a:xfrm>
                <a:off x="0" y="3939"/>
                <a:ext cx="624" cy="0"/>
              </a:xfrm>
              <a:prstGeom prst="line">
                <a:avLst/>
              </a:prstGeom>
              <a:noFill/>
              <a:ln w="19050">
                <a:solidFill>
                  <a:schemeClr val="bg2"/>
                </a:solidFill>
                <a:round/>
                <a:headEnd/>
                <a:tailEnd/>
              </a:ln>
              <a:effectLst/>
            </p:spPr>
            <p:txBody>
              <a:bodyPr wrap="none" anchor="ctr"/>
              <a:lstStyle/>
              <a:p>
                <a:endParaRPr lang="en-US"/>
              </a:p>
            </p:txBody>
          </p:sp>
          <p:sp>
            <p:nvSpPr>
              <p:cNvPr id="9236" name="Line 20"/>
              <p:cNvSpPr>
                <a:spLocks noChangeShapeType="1"/>
              </p:cNvSpPr>
              <p:nvPr userDrawn="1"/>
            </p:nvSpPr>
            <p:spPr bwMode="auto">
              <a:xfrm>
                <a:off x="0" y="3918"/>
                <a:ext cx="624" cy="0"/>
              </a:xfrm>
              <a:prstGeom prst="line">
                <a:avLst/>
              </a:prstGeom>
              <a:noFill/>
              <a:ln w="9525">
                <a:solidFill>
                  <a:schemeClr val="bg2"/>
                </a:solidFill>
                <a:round/>
                <a:headEnd/>
                <a:tailEnd/>
              </a:ln>
              <a:effectLst/>
            </p:spPr>
            <p:txBody>
              <a:bodyPr wrap="none" anchor="ctr"/>
              <a:lstStyle/>
              <a:p>
                <a:endParaRPr lang="en-US"/>
              </a:p>
            </p:txBody>
          </p:sp>
          <p:sp>
            <p:nvSpPr>
              <p:cNvPr id="9237" name="Line 21"/>
              <p:cNvSpPr>
                <a:spLocks noChangeShapeType="1"/>
              </p:cNvSpPr>
              <p:nvPr userDrawn="1"/>
            </p:nvSpPr>
            <p:spPr bwMode="auto">
              <a:xfrm>
                <a:off x="0" y="3510"/>
                <a:ext cx="624" cy="0"/>
              </a:xfrm>
              <a:prstGeom prst="line">
                <a:avLst/>
              </a:prstGeom>
              <a:noFill/>
              <a:ln w="9525">
                <a:solidFill>
                  <a:schemeClr val="bg2"/>
                </a:solidFill>
                <a:round/>
                <a:headEnd/>
                <a:tailEnd/>
              </a:ln>
              <a:effectLst/>
            </p:spPr>
            <p:txBody>
              <a:bodyPr wrap="none" anchor="ctr"/>
              <a:lstStyle/>
              <a:p>
                <a:endParaRPr lang="en-US"/>
              </a:p>
            </p:txBody>
          </p:sp>
          <p:sp>
            <p:nvSpPr>
              <p:cNvPr id="9238" name="Line 22"/>
              <p:cNvSpPr>
                <a:spLocks noChangeShapeType="1"/>
              </p:cNvSpPr>
              <p:nvPr userDrawn="1"/>
            </p:nvSpPr>
            <p:spPr bwMode="auto">
              <a:xfrm>
                <a:off x="0" y="3546"/>
                <a:ext cx="624" cy="0"/>
              </a:xfrm>
              <a:prstGeom prst="line">
                <a:avLst/>
              </a:prstGeom>
              <a:noFill/>
              <a:ln w="38100">
                <a:solidFill>
                  <a:schemeClr val="bg2"/>
                </a:solidFill>
                <a:round/>
                <a:headEnd/>
                <a:tailEnd/>
              </a:ln>
              <a:effectLst/>
            </p:spPr>
            <p:txBody>
              <a:bodyPr wrap="none" anchor="ctr"/>
              <a:lstStyle/>
              <a:p>
                <a:endParaRPr lang="en-US"/>
              </a:p>
            </p:txBody>
          </p:sp>
          <p:sp>
            <p:nvSpPr>
              <p:cNvPr id="9239" name="Line 23"/>
              <p:cNvSpPr>
                <a:spLocks noChangeShapeType="1"/>
              </p:cNvSpPr>
              <p:nvPr userDrawn="1"/>
            </p:nvSpPr>
            <p:spPr bwMode="auto">
              <a:xfrm>
                <a:off x="0" y="3579"/>
                <a:ext cx="624" cy="0"/>
              </a:xfrm>
              <a:prstGeom prst="line">
                <a:avLst/>
              </a:prstGeom>
              <a:noFill/>
              <a:ln w="19050">
                <a:solidFill>
                  <a:schemeClr val="bg2"/>
                </a:solidFill>
                <a:round/>
                <a:headEnd/>
                <a:tailEnd/>
              </a:ln>
              <a:effectLst/>
            </p:spPr>
            <p:txBody>
              <a:bodyPr wrap="none" anchor="ctr"/>
              <a:lstStyle/>
              <a:p>
                <a:endParaRPr lang="en-US"/>
              </a:p>
            </p:txBody>
          </p:sp>
          <p:sp>
            <p:nvSpPr>
              <p:cNvPr id="9240" name="Line 24"/>
              <p:cNvSpPr>
                <a:spLocks noChangeShapeType="1"/>
              </p:cNvSpPr>
              <p:nvPr userDrawn="1"/>
            </p:nvSpPr>
            <p:spPr bwMode="auto">
              <a:xfrm>
                <a:off x="0" y="3420"/>
                <a:ext cx="624" cy="0"/>
              </a:xfrm>
              <a:prstGeom prst="line">
                <a:avLst/>
              </a:prstGeom>
              <a:noFill/>
              <a:ln w="28575">
                <a:solidFill>
                  <a:schemeClr val="bg2"/>
                </a:solidFill>
                <a:round/>
                <a:headEnd/>
                <a:tailEnd/>
              </a:ln>
              <a:effectLst/>
            </p:spPr>
            <p:txBody>
              <a:bodyPr wrap="none" anchor="ctr"/>
              <a:lstStyle/>
              <a:p>
                <a:endParaRPr lang="en-US"/>
              </a:p>
            </p:txBody>
          </p:sp>
          <p:sp>
            <p:nvSpPr>
              <p:cNvPr id="9241" name="Line 25"/>
              <p:cNvSpPr>
                <a:spLocks noChangeShapeType="1"/>
              </p:cNvSpPr>
              <p:nvPr userDrawn="1"/>
            </p:nvSpPr>
            <p:spPr bwMode="auto">
              <a:xfrm>
                <a:off x="0" y="3372"/>
                <a:ext cx="624" cy="0"/>
              </a:xfrm>
              <a:prstGeom prst="line">
                <a:avLst/>
              </a:prstGeom>
              <a:noFill/>
              <a:ln w="12700">
                <a:solidFill>
                  <a:schemeClr val="bg2"/>
                </a:solidFill>
                <a:round/>
                <a:headEnd/>
                <a:tailEnd/>
              </a:ln>
              <a:effectLst/>
            </p:spPr>
            <p:txBody>
              <a:bodyPr wrap="none" anchor="ctr"/>
              <a:lstStyle/>
              <a:p>
                <a:endParaRPr lang="en-US"/>
              </a:p>
            </p:txBody>
          </p:sp>
          <p:sp>
            <p:nvSpPr>
              <p:cNvPr id="9242" name="Line 26"/>
              <p:cNvSpPr>
                <a:spLocks noChangeShapeType="1"/>
              </p:cNvSpPr>
              <p:nvPr userDrawn="1"/>
            </p:nvSpPr>
            <p:spPr bwMode="auto">
              <a:xfrm>
                <a:off x="0" y="3465"/>
                <a:ext cx="624" cy="0"/>
              </a:xfrm>
              <a:prstGeom prst="line">
                <a:avLst/>
              </a:prstGeom>
              <a:noFill/>
              <a:ln w="19050">
                <a:solidFill>
                  <a:schemeClr val="bg2"/>
                </a:solidFill>
                <a:round/>
                <a:headEnd/>
                <a:tailEnd/>
              </a:ln>
              <a:effectLst/>
            </p:spPr>
            <p:txBody>
              <a:bodyPr wrap="none" anchor="ctr"/>
              <a:lstStyle/>
              <a:p>
                <a:endParaRPr lang="en-US"/>
              </a:p>
            </p:txBody>
          </p:sp>
          <p:sp>
            <p:nvSpPr>
              <p:cNvPr id="9243" name="Line 27"/>
              <p:cNvSpPr>
                <a:spLocks noChangeShapeType="1"/>
              </p:cNvSpPr>
              <p:nvPr userDrawn="1"/>
            </p:nvSpPr>
            <p:spPr bwMode="auto">
              <a:xfrm>
                <a:off x="0" y="2973"/>
                <a:ext cx="624" cy="0"/>
              </a:xfrm>
              <a:prstGeom prst="line">
                <a:avLst/>
              </a:prstGeom>
              <a:noFill/>
              <a:ln w="9525">
                <a:solidFill>
                  <a:schemeClr val="bg2"/>
                </a:solidFill>
                <a:round/>
                <a:headEnd/>
                <a:tailEnd/>
              </a:ln>
              <a:effectLst/>
            </p:spPr>
            <p:txBody>
              <a:bodyPr wrap="none" anchor="ctr"/>
              <a:lstStyle/>
              <a:p>
                <a:endParaRPr lang="en-US"/>
              </a:p>
            </p:txBody>
          </p:sp>
          <p:sp>
            <p:nvSpPr>
              <p:cNvPr id="9244" name="Line 28"/>
              <p:cNvSpPr>
                <a:spLocks noChangeShapeType="1"/>
              </p:cNvSpPr>
              <p:nvPr userDrawn="1"/>
            </p:nvSpPr>
            <p:spPr bwMode="auto">
              <a:xfrm>
                <a:off x="0" y="2946"/>
                <a:ext cx="624" cy="0"/>
              </a:xfrm>
              <a:prstGeom prst="line">
                <a:avLst/>
              </a:prstGeom>
              <a:noFill/>
              <a:ln w="38100">
                <a:solidFill>
                  <a:schemeClr val="bg2"/>
                </a:solidFill>
                <a:round/>
                <a:headEnd/>
                <a:tailEnd/>
              </a:ln>
              <a:effectLst/>
            </p:spPr>
            <p:txBody>
              <a:bodyPr wrap="none" anchor="ctr"/>
              <a:lstStyle/>
              <a:p>
                <a:endParaRPr lang="en-US"/>
              </a:p>
            </p:txBody>
          </p:sp>
          <p:sp>
            <p:nvSpPr>
              <p:cNvPr id="9245" name="Line 29"/>
              <p:cNvSpPr>
                <a:spLocks noChangeShapeType="1"/>
              </p:cNvSpPr>
              <p:nvPr userDrawn="1"/>
            </p:nvSpPr>
            <p:spPr bwMode="auto">
              <a:xfrm>
                <a:off x="0" y="3327"/>
                <a:ext cx="624" cy="0"/>
              </a:xfrm>
              <a:prstGeom prst="line">
                <a:avLst/>
              </a:prstGeom>
              <a:noFill/>
              <a:ln w="19050">
                <a:solidFill>
                  <a:schemeClr val="bg2"/>
                </a:solidFill>
                <a:round/>
                <a:headEnd/>
                <a:tailEnd/>
              </a:ln>
              <a:effectLst/>
            </p:spPr>
            <p:txBody>
              <a:bodyPr wrap="none" anchor="ctr"/>
              <a:lstStyle/>
              <a:p>
                <a:endParaRPr lang="en-US"/>
              </a:p>
            </p:txBody>
          </p:sp>
          <p:sp>
            <p:nvSpPr>
              <p:cNvPr id="9246" name="Line 30"/>
              <p:cNvSpPr>
                <a:spLocks noChangeShapeType="1"/>
              </p:cNvSpPr>
              <p:nvPr userDrawn="1"/>
            </p:nvSpPr>
            <p:spPr bwMode="auto">
              <a:xfrm>
                <a:off x="0" y="3201"/>
                <a:ext cx="624" cy="0"/>
              </a:xfrm>
              <a:prstGeom prst="line">
                <a:avLst/>
              </a:prstGeom>
              <a:noFill/>
              <a:ln w="28575">
                <a:solidFill>
                  <a:schemeClr val="bg2"/>
                </a:solidFill>
                <a:round/>
                <a:headEnd/>
                <a:tailEnd/>
              </a:ln>
              <a:effectLst/>
            </p:spPr>
            <p:txBody>
              <a:bodyPr wrap="none" anchor="ctr"/>
              <a:lstStyle/>
              <a:p>
                <a:endParaRPr lang="en-US"/>
              </a:p>
            </p:txBody>
          </p:sp>
          <p:sp>
            <p:nvSpPr>
              <p:cNvPr id="9247" name="Line 31"/>
              <p:cNvSpPr>
                <a:spLocks noChangeShapeType="1"/>
              </p:cNvSpPr>
              <p:nvPr userDrawn="1"/>
            </p:nvSpPr>
            <p:spPr bwMode="auto">
              <a:xfrm>
                <a:off x="0" y="3120"/>
                <a:ext cx="624" cy="0"/>
              </a:xfrm>
              <a:prstGeom prst="line">
                <a:avLst/>
              </a:prstGeom>
              <a:noFill/>
              <a:ln w="12700">
                <a:solidFill>
                  <a:schemeClr val="bg2"/>
                </a:solidFill>
                <a:round/>
                <a:headEnd/>
                <a:tailEnd/>
              </a:ln>
              <a:effectLst/>
            </p:spPr>
            <p:txBody>
              <a:bodyPr wrap="none" anchor="ctr"/>
              <a:lstStyle/>
              <a:p>
                <a:endParaRPr lang="en-US"/>
              </a:p>
            </p:txBody>
          </p:sp>
          <p:sp>
            <p:nvSpPr>
              <p:cNvPr id="9248" name="Line 32"/>
              <p:cNvSpPr>
                <a:spLocks noChangeShapeType="1"/>
              </p:cNvSpPr>
              <p:nvPr userDrawn="1"/>
            </p:nvSpPr>
            <p:spPr bwMode="auto">
              <a:xfrm>
                <a:off x="0" y="3306"/>
                <a:ext cx="624" cy="0"/>
              </a:xfrm>
              <a:prstGeom prst="line">
                <a:avLst/>
              </a:prstGeom>
              <a:noFill/>
              <a:ln w="9525">
                <a:solidFill>
                  <a:schemeClr val="bg2"/>
                </a:solidFill>
                <a:round/>
                <a:headEnd/>
                <a:tailEnd/>
              </a:ln>
              <a:effectLst/>
            </p:spPr>
            <p:txBody>
              <a:bodyPr wrap="none" anchor="ctr"/>
              <a:lstStyle/>
              <a:p>
                <a:endParaRPr lang="en-US"/>
              </a:p>
            </p:txBody>
          </p:sp>
          <p:sp>
            <p:nvSpPr>
              <p:cNvPr id="9249" name="Line 33"/>
              <p:cNvSpPr>
                <a:spLocks noChangeShapeType="1"/>
              </p:cNvSpPr>
              <p:nvPr userDrawn="1"/>
            </p:nvSpPr>
            <p:spPr bwMode="auto">
              <a:xfrm>
                <a:off x="0" y="2994"/>
                <a:ext cx="624" cy="0"/>
              </a:xfrm>
              <a:prstGeom prst="line">
                <a:avLst/>
              </a:prstGeom>
              <a:noFill/>
              <a:ln w="12700">
                <a:solidFill>
                  <a:schemeClr val="bg2"/>
                </a:solidFill>
                <a:round/>
                <a:headEnd/>
                <a:tailEnd/>
              </a:ln>
              <a:effectLst/>
            </p:spPr>
            <p:txBody>
              <a:bodyPr wrap="none" anchor="ctr"/>
              <a:lstStyle/>
              <a:p>
                <a:endParaRPr lang="en-US"/>
              </a:p>
            </p:txBody>
          </p:sp>
          <p:sp>
            <p:nvSpPr>
              <p:cNvPr id="9250" name="Line 34"/>
              <p:cNvSpPr>
                <a:spLocks noChangeShapeType="1"/>
              </p:cNvSpPr>
              <p:nvPr userDrawn="1"/>
            </p:nvSpPr>
            <p:spPr bwMode="auto">
              <a:xfrm>
                <a:off x="0" y="3048"/>
                <a:ext cx="624" cy="0"/>
              </a:xfrm>
              <a:prstGeom prst="line">
                <a:avLst/>
              </a:prstGeom>
              <a:noFill/>
              <a:ln w="12700">
                <a:solidFill>
                  <a:schemeClr val="bg2"/>
                </a:solidFill>
                <a:round/>
                <a:headEnd/>
                <a:tailEnd/>
              </a:ln>
              <a:effectLst/>
            </p:spPr>
            <p:txBody>
              <a:bodyPr wrap="none" anchor="ctr"/>
              <a:lstStyle/>
              <a:p>
                <a:endParaRPr lang="en-US"/>
              </a:p>
            </p:txBody>
          </p:sp>
          <p:sp>
            <p:nvSpPr>
              <p:cNvPr id="9251" name="Line 35"/>
              <p:cNvSpPr>
                <a:spLocks noChangeShapeType="1"/>
              </p:cNvSpPr>
              <p:nvPr userDrawn="1"/>
            </p:nvSpPr>
            <p:spPr bwMode="auto">
              <a:xfrm>
                <a:off x="0" y="3246"/>
                <a:ext cx="624" cy="0"/>
              </a:xfrm>
              <a:prstGeom prst="line">
                <a:avLst/>
              </a:prstGeom>
              <a:noFill/>
              <a:ln w="19050">
                <a:solidFill>
                  <a:schemeClr val="bg2"/>
                </a:solidFill>
                <a:round/>
                <a:headEnd/>
                <a:tailEnd/>
              </a:ln>
              <a:effectLst/>
            </p:spPr>
            <p:txBody>
              <a:bodyPr wrap="none" anchor="ctr"/>
              <a:lstStyle/>
              <a:p>
                <a:endParaRPr lang="en-US"/>
              </a:p>
            </p:txBody>
          </p:sp>
          <p:sp>
            <p:nvSpPr>
              <p:cNvPr id="9252" name="Line 36"/>
              <p:cNvSpPr>
                <a:spLocks noChangeShapeType="1"/>
              </p:cNvSpPr>
              <p:nvPr userDrawn="1"/>
            </p:nvSpPr>
            <p:spPr bwMode="auto">
              <a:xfrm>
                <a:off x="0" y="3225"/>
                <a:ext cx="624" cy="0"/>
              </a:xfrm>
              <a:prstGeom prst="line">
                <a:avLst/>
              </a:prstGeom>
              <a:noFill/>
              <a:ln w="9525">
                <a:solidFill>
                  <a:schemeClr val="bg2"/>
                </a:solidFill>
                <a:round/>
                <a:headEnd/>
                <a:tailEnd/>
              </a:ln>
              <a:effectLst/>
            </p:spPr>
            <p:txBody>
              <a:bodyPr wrap="none" anchor="ctr"/>
              <a:lstStyle/>
              <a:p>
                <a:endParaRPr lang="en-US"/>
              </a:p>
            </p:txBody>
          </p:sp>
          <p:sp>
            <p:nvSpPr>
              <p:cNvPr id="9253" name="Line 37"/>
              <p:cNvSpPr>
                <a:spLocks noChangeShapeType="1"/>
              </p:cNvSpPr>
              <p:nvPr userDrawn="1"/>
            </p:nvSpPr>
            <p:spPr bwMode="auto">
              <a:xfrm>
                <a:off x="0" y="2831"/>
                <a:ext cx="624" cy="0"/>
              </a:xfrm>
              <a:prstGeom prst="line">
                <a:avLst/>
              </a:prstGeom>
              <a:noFill/>
              <a:ln w="28575">
                <a:solidFill>
                  <a:schemeClr val="bg2"/>
                </a:solidFill>
                <a:round/>
                <a:headEnd/>
                <a:tailEnd/>
              </a:ln>
              <a:effectLst/>
            </p:spPr>
            <p:txBody>
              <a:bodyPr wrap="none" anchor="ctr"/>
              <a:lstStyle/>
              <a:p>
                <a:endParaRPr lang="en-US"/>
              </a:p>
            </p:txBody>
          </p:sp>
          <p:sp>
            <p:nvSpPr>
              <p:cNvPr id="9254" name="Line 38"/>
              <p:cNvSpPr>
                <a:spLocks noChangeShapeType="1"/>
              </p:cNvSpPr>
              <p:nvPr userDrawn="1"/>
            </p:nvSpPr>
            <p:spPr bwMode="auto">
              <a:xfrm>
                <a:off x="0" y="2750"/>
                <a:ext cx="624" cy="0"/>
              </a:xfrm>
              <a:prstGeom prst="line">
                <a:avLst/>
              </a:prstGeom>
              <a:noFill/>
              <a:ln w="12700">
                <a:solidFill>
                  <a:schemeClr val="bg2"/>
                </a:solidFill>
                <a:round/>
                <a:headEnd/>
                <a:tailEnd/>
              </a:ln>
              <a:effectLst/>
            </p:spPr>
            <p:txBody>
              <a:bodyPr wrap="none" anchor="ctr"/>
              <a:lstStyle/>
              <a:p>
                <a:endParaRPr lang="en-US"/>
              </a:p>
            </p:txBody>
          </p:sp>
          <p:sp>
            <p:nvSpPr>
              <p:cNvPr id="9255" name="Line 39"/>
              <p:cNvSpPr>
                <a:spLocks noChangeShapeType="1"/>
              </p:cNvSpPr>
              <p:nvPr userDrawn="1"/>
            </p:nvSpPr>
            <p:spPr bwMode="auto">
              <a:xfrm>
                <a:off x="0" y="2678"/>
                <a:ext cx="624" cy="0"/>
              </a:xfrm>
              <a:prstGeom prst="line">
                <a:avLst/>
              </a:prstGeom>
              <a:noFill/>
              <a:ln w="12700">
                <a:solidFill>
                  <a:schemeClr val="bg2"/>
                </a:solidFill>
                <a:round/>
                <a:headEnd/>
                <a:tailEnd/>
              </a:ln>
              <a:effectLst/>
            </p:spPr>
            <p:txBody>
              <a:bodyPr wrap="none" anchor="ctr"/>
              <a:lstStyle/>
              <a:p>
                <a:endParaRPr lang="en-US"/>
              </a:p>
            </p:txBody>
          </p:sp>
          <p:sp>
            <p:nvSpPr>
              <p:cNvPr id="9256" name="Line 40"/>
              <p:cNvSpPr>
                <a:spLocks noChangeShapeType="1"/>
              </p:cNvSpPr>
              <p:nvPr userDrawn="1"/>
            </p:nvSpPr>
            <p:spPr bwMode="auto">
              <a:xfrm>
                <a:off x="0" y="2876"/>
                <a:ext cx="624" cy="0"/>
              </a:xfrm>
              <a:prstGeom prst="line">
                <a:avLst/>
              </a:prstGeom>
              <a:noFill/>
              <a:ln w="19050">
                <a:solidFill>
                  <a:schemeClr val="bg2"/>
                </a:solidFill>
                <a:round/>
                <a:headEnd/>
                <a:tailEnd/>
              </a:ln>
              <a:effectLst/>
            </p:spPr>
            <p:txBody>
              <a:bodyPr wrap="none" anchor="ctr"/>
              <a:lstStyle/>
              <a:p>
                <a:endParaRPr lang="en-US"/>
              </a:p>
            </p:txBody>
          </p:sp>
          <p:sp>
            <p:nvSpPr>
              <p:cNvPr id="9257" name="Line 41"/>
              <p:cNvSpPr>
                <a:spLocks noChangeShapeType="1"/>
              </p:cNvSpPr>
              <p:nvPr userDrawn="1"/>
            </p:nvSpPr>
            <p:spPr bwMode="auto">
              <a:xfrm>
                <a:off x="0" y="2855"/>
                <a:ext cx="624" cy="0"/>
              </a:xfrm>
              <a:prstGeom prst="line">
                <a:avLst/>
              </a:prstGeom>
              <a:noFill/>
              <a:ln w="9525">
                <a:solidFill>
                  <a:schemeClr val="bg2"/>
                </a:solidFill>
                <a:round/>
                <a:headEnd/>
                <a:tailEnd/>
              </a:ln>
              <a:effectLst/>
            </p:spPr>
            <p:txBody>
              <a:bodyPr wrap="none" anchor="ctr"/>
              <a:lstStyle/>
              <a:p>
                <a:endParaRPr lang="en-US"/>
              </a:p>
            </p:txBody>
          </p:sp>
          <p:sp>
            <p:nvSpPr>
              <p:cNvPr id="9258" name="Line 42"/>
              <p:cNvSpPr>
                <a:spLocks noChangeShapeType="1"/>
              </p:cNvSpPr>
              <p:nvPr userDrawn="1"/>
            </p:nvSpPr>
            <p:spPr bwMode="auto">
              <a:xfrm>
                <a:off x="0" y="2554"/>
                <a:ext cx="624" cy="0"/>
              </a:xfrm>
              <a:prstGeom prst="line">
                <a:avLst/>
              </a:prstGeom>
              <a:noFill/>
              <a:ln w="9525">
                <a:solidFill>
                  <a:schemeClr val="bg2"/>
                </a:solidFill>
                <a:round/>
                <a:headEnd/>
                <a:tailEnd/>
              </a:ln>
              <a:effectLst/>
            </p:spPr>
            <p:txBody>
              <a:bodyPr wrap="none" anchor="ctr"/>
              <a:lstStyle/>
              <a:p>
                <a:endParaRPr lang="en-US"/>
              </a:p>
            </p:txBody>
          </p:sp>
          <p:sp>
            <p:nvSpPr>
              <p:cNvPr id="9259" name="Line 43"/>
              <p:cNvSpPr>
                <a:spLocks noChangeShapeType="1"/>
              </p:cNvSpPr>
              <p:nvPr userDrawn="1"/>
            </p:nvSpPr>
            <p:spPr bwMode="auto">
              <a:xfrm>
                <a:off x="0" y="2590"/>
                <a:ext cx="624" cy="0"/>
              </a:xfrm>
              <a:prstGeom prst="line">
                <a:avLst/>
              </a:prstGeom>
              <a:noFill/>
              <a:ln w="38100">
                <a:solidFill>
                  <a:schemeClr val="bg2"/>
                </a:solidFill>
                <a:round/>
                <a:headEnd/>
                <a:tailEnd/>
              </a:ln>
              <a:effectLst/>
            </p:spPr>
            <p:txBody>
              <a:bodyPr wrap="none" anchor="ctr"/>
              <a:lstStyle/>
              <a:p>
                <a:endParaRPr lang="en-US"/>
              </a:p>
            </p:txBody>
          </p:sp>
          <p:sp>
            <p:nvSpPr>
              <p:cNvPr id="9260" name="Line 44"/>
              <p:cNvSpPr>
                <a:spLocks noChangeShapeType="1"/>
              </p:cNvSpPr>
              <p:nvPr userDrawn="1"/>
            </p:nvSpPr>
            <p:spPr bwMode="auto">
              <a:xfrm>
                <a:off x="0" y="2623"/>
                <a:ext cx="624" cy="0"/>
              </a:xfrm>
              <a:prstGeom prst="line">
                <a:avLst/>
              </a:prstGeom>
              <a:noFill/>
              <a:ln w="19050">
                <a:solidFill>
                  <a:schemeClr val="bg2"/>
                </a:solidFill>
                <a:round/>
                <a:headEnd/>
                <a:tailEnd/>
              </a:ln>
              <a:effectLst/>
            </p:spPr>
            <p:txBody>
              <a:bodyPr wrap="none" anchor="ctr"/>
              <a:lstStyle/>
              <a:p>
                <a:endParaRPr lang="en-US"/>
              </a:p>
            </p:txBody>
          </p:sp>
          <p:sp>
            <p:nvSpPr>
              <p:cNvPr id="9261" name="Line 45"/>
              <p:cNvSpPr>
                <a:spLocks noChangeShapeType="1"/>
              </p:cNvSpPr>
              <p:nvPr userDrawn="1"/>
            </p:nvSpPr>
            <p:spPr bwMode="auto">
              <a:xfrm>
                <a:off x="0" y="2464"/>
                <a:ext cx="624" cy="0"/>
              </a:xfrm>
              <a:prstGeom prst="line">
                <a:avLst/>
              </a:prstGeom>
              <a:noFill/>
              <a:ln w="28575">
                <a:solidFill>
                  <a:schemeClr val="bg2"/>
                </a:solidFill>
                <a:round/>
                <a:headEnd/>
                <a:tailEnd/>
              </a:ln>
              <a:effectLst/>
            </p:spPr>
            <p:txBody>
              <a:bodyPr wrap="none" anchor="ctr"/>
              <a:lstStyle/>
              <a:p>
                <a:endParaRPr lang="en-US"/>
              </a:p>
            </p:txBody>
          </p:sp>
          <p:sp>
            <p:nvSpPr>
              <p:cNvPr id="9262" name="Line 46"/>
              <p:cNvSpPr>
                <a:spLocks noChangeShapeType="1"/>
              </p:cNvSpPr>
              <p:nvPr userDrawn="1"/>
            </p:nvSpPr>
            <p:spPr bwMode="auto">
              <a:xfrm>
                <a:off x="0" y="2416"/>
                <a:ext cx="624" cy="0"/>
              </a:xfrm>
              <a:prstGeom prst="line">
                <a:avLst/>
              </a:prstGeom>
              <a:noFill/>
              <a:ln w="12700">
                <a:solidFill>
                  <a:schemeClr val="bg2"/>
                </a:solidFill>
                <a:round/>
                <a:headEnd/>
                <a:tailEnd/>
              </a:ln>
              <a:effectLst/>
            </p:spPr>
            <p:txBody>
              <a:bodyPr wrap="none" anchor="ctr"/>
              <a:lstStyle/>
              <a:p>
                <a:endParaRPr lang="en-US"/>
              </a:p>
            </p:txBody>
          </p:sp>
          <p:sp>
            <p:nvSpPr>
              <p:cNvPr id="9263" name="Line 47"/>
              <p:cNvSpPr>
                <a:spLocks noChangeShapeType="1"/>
              </p:cNvSpPr>
              <p:nvPr userDrawn="1"/>
            </p:nvSpPr>
            <p:spPr bwMode="auto">
              <a:xfrm>
                <a:off x="0" y="2509"/>
                <a:ext cx="624" cy="0"/>
              </a:xfrm>
              <a:prstGeom prst="line">
                <a:avLst/>
              </a:prstGeom>
              <a:noFill/>
              <a:ln w="19050">
                <a:solidFill>
                  <a:schemeClr val="bg2"/>
                </a:solidFill>
                <a:round/>
                <a:headEnd/>
                <a:tailEnd/>
              </a:ln>
              <a:effectLst/>
            </p:spPr>
            <p:txBody>
              <a:bodyPr wrap="none" anchor="ctr"/>
              <a:lstStyle/>
              <a:p>
                <a:endParaRPr lang="en-US"/>
              </a:p>
            </p:txBody>
          </p:sp>
          <p:sp>
            <p:nvSpPr>
              <p:cNvPr id="9264" name="Line 48"/>
              <p:cNvSpPr>
                <a:spLocks noChangeShapeType="1"/>
              </p:cNvSpPr>
              <p:nvPr userDrawn="1"/>
            </p:nvSpPr>
            <p:spPr bwMode="auto">
              <a:xfrm>
                <a:off x="0" y="2371"/>
                <a:ext cx="624" cy="0"/>
              </a:xfrm>
              <a:prstGeom prst="line">
                <a:avLst/>
              </a:prstGeom>
              <a:noFill/>
              <a:ln w="19050">
                <a:solidFill>
                  <a:schemeClr val="bg2"/>
                </a:solidFill>
                <a:round/>
                <a:headEnd/>
                <a:tailEnd/>
              </a:ln>
              <a:effectLst/>
            </p:spPr>
            <p:txBody>
              <a:bodyPr wrap="none" anchor="ctr"/>
              <a:lstStyle/>
              <a:p>
                <a:endParaRPr lang="en-US"/>
              </a:p>
            </p:txBody>
          </p:sp>
          <p:sp>
            <p:nvSpPr>
              <p:cNvPr id="9265" name="Line 49"/>
              <p:cNvSpPr>
                <a:spLocks noChangeShapeType="1"/>
              </p:cNvSpPr>
              <p:nvPr userDrawn="1"/>
            </p:nvSpPr>
            <p:spPr bwMode="auto">
              <a:xfrm>
                <a:off x="0" y="2245"/>
                <a:ext cx="624" cy="0"/>
              </a:xfrm>
              <a:prstGeom prst="line">
                <a:avLst/>
              </a:prstGeom>
              <a:noFill/>
              <a:ln w="28575">
                <a:solidFill>
                  <a:schemeClr val="bg2"/>
                </a:solidFill>
                <a:round/>
                <a:headEnd/>
                <a:tailEnd/>
              </a:ln>
              <a:effectLst/>
            </p:spPr>
            <p:txBody>
              <a:bodyPr wrap="none" anchor="ctr"/>
              <a:lstStyle/>
              <a:p>
                <a:endParaRPr lang="en-US"/>
              </a:p>
            </p:txBody>
          </p:sp>
          <p:sp>
            <p:nvSpPr>
              <p:cNvPr id="9266" name="Line 50"/>
              <p:cNvSpPr>
                <a:spLocks noChangeShapeType="1"/>
              </p:cNvSpPr>
              <p:nvPr userDrawn="1"/>
            </p:nvSpPr>
            <p:spPr bwMode="auto">
              <a:xfrm>
                <a:off x="0" y="2350"/>
                <a:ext cx="624" cy="0"/>
              </a:xfrm>
              <a:prstGeom prst="line">
                <a:avLst/>
              </a:prstGeom>
              <a:noFill/>
              <a:ln w="9525">
                <a:solidFill>
                  <a:schemeClr val="bg2"/>
                </a:solidFill>
                <a:round/>
                <a:headEnd/>
                <a:tailEnd/>
              </a:ln>
              <a:effectLst/>
            </p:spPr>
            <p:txBody>
              <a:bodyPr wrap="none" anchor="ctr"/>
              <a:lstStyle/>
              <a:p>
                <a:endParaRPr lang="en-US"/>
              </a:p>
            </p:txBody>
          </p:sp>
          <p:sp>
            <p:nvSpPr>
              <p:cNvPr id="9267" name="Line 51"/>
              <p:cNvSpPr>
                <a:spLocks noChangeShapeType="1"/>
              </p:cNvSpPr>
              <p:nvPr userDrawn="1"/>
            </p:nvSpPr>
            <p:spPr bwMode="auto">
              <a:xfrm>
                <a:off x="0" y="2290"/>
                <a:ext cx="624" cy="0"/>
              </a:xfrm>
              <a:prstGeom prst="line">
                <a:avLst/>
              </a:prstGeom>
              <a:noFill/>
              <a:ln w="19050">
                <a:solidFill>
                  <a:schemeClr val="bg2"/>
                </a:solidFill>
                <a:round/>
                <a:headEnd/>
                <a:tailEnd/>
              </a:ln>
              <a:effectLst/>
            </p:spPr>
            <p:txBody>
              <a:bodyPr wrap="none" anchor="ctr"/>
              <a:lstStyle/>
              <a:p>
                <a:endParaRPr lang="en-US"/>
              </a:p>
            </p:txBody>
          </p:sp>
          <p:sp>
            <p:nvSpPr>
              <p:cNvPr id="9268" name="Line 52"/>
              <p:cNvSpPr>
                <a:spLocks noChangeShapeType="1"/>
              </p:cNvSpPr>
              <p:nvPr userDrawn="1"/>
            </p:nvSpPr>
            <p:spPr bwMode="auto">
              <a:xfrm>
                <a:off x="0" y="2269"/>
                <a:ext cx="624" cy="0"/>
              </a:xfrm>
              <a:prstGeom prst="line">
                <a:avLst/>
              </a:prstGeom>
              <a:noFill/>
              <a:ln w="9525">
                <a:solidFill>
                  <a:schemeClr val="bg2"/>
                </a:solidFill>
                <a:round/>
                <a:headEnd/>
                <a:tailEnd/>
              </a:ln>
              <a:effectLst/>
            </p:spPr>
            <p:txBody>
              <a:bodyPr wrap="none" anchor="ctr"/>
              <a:lstStyle/>
              <a:p>
                <a:endParaRPr lang="en-US"/>
              </a:p>
            </p:txBody>
          </p:sp>
          <p:sp>
            <p:nvSpPr>
              <p:cNvPr id="9269" name="Line 53"/>
              <p:cNvSpPr>
                <a:spLocks noChangeShapeType="1"/>
              </p:cNvSpPr>
              <p:nvPr userDrawn="1"/>
            </p:nvSpPr>
            <p:spPr bwMode="auto">
              <a:xfrm>
                <a:off x="0" y="2130"/>
                <a:ext cx="624" cy="0"/>
              </a:xfrm>
              <a:prstGeom prst="line">
                <a:avLst/>
              </a:prstGeom>
              <a:noFill/>
              <a:ln w="9525">
                <a:solidFill>
                  <a:schemeClr val="bg2"/>
                </a:solidFill>
                <a:round/>
                <a:headEnd/>
                <a:tailEnd/>
              </a:ln>
              <a:effectLst/>
            </p:spPr>
            <p:txBody>
              <a:bodyPr wrap="none" anchor="ctr"/>
              <a:lstStyle/>
              <a:p>
                <a:endParaRPr lang="en-US"/>
              </a:p>
            </p:txBody>
          </p:sp>
          <p:sp>
            <p:nvSpPr>
              <p:cNvPr id="9270" name="Line 54"/>
              <p:cNvSpPr>
                <a:spLocks noChangeShapeType="1"/>
              </p:cNvSpPr>
              <p:nvPr userDrawn="1"/>
            </p:nvSpPr>
            <p:spPr bwMode="auto">
              <a:xfrm>
                <a:off x="0" y="2166"/>
                <a:ext cx="624" cy="0"/>
              </a:xfrm>
              <a:prstGeom prst="line">
                <a:avLst/>
              </a:prstGeom>
              <a:noFill/>
              <a:ln w="38100">
                <a:solidFill>
                  <a:schemeClr val="bg2"/>
                </a:solidFill>
                <a:round/>
                <a:headEnd/>
                <a:tailEnd/>
              </a:ln>
              <a:effectLst/>
            </p:spPr>
            <p:txBody>
              <a:bodyPr wrap="none" anchor="ctr"/>
              <a:lstStyle/>
              <a:p>
                <a:endParaRPr lang="en-US"/>
              </a:p>
            </p:txBody>
          </p:sp>
          <p:sp>
            <p:nvSpPr>
              <p:cNvPr id="9271" name="Line 55"/>
              <p:cNvSpPr>
                <a:spLocks noChangeShapeType="1"/>
              </p:cNvSpPr>
              <p:nvPr userDrawn="1"/>
            </p:nvSpPr>
            <p:spPr bwMode="auto">
              <a:xfrm>
                <a:off x="0" y="2199"/>
                <a:ext cx="624" cy="0"/>
              </a:xfrm>
              <a:prstGeom prst="line">
                <a:avLst/>
              </a:prstGeom>
              <a:noFill/>
              <a:ln w="19050">
                <a:solidFill>
                  <a:schemeClr val="bg2"/>
                </a:solidFill>
                <a:round/>
                <a:headEnd/>
                <a:tailEnd/>
              </a:ln>
              <a:effectLst/>
            </p:spPr>
            <p:txBody>
              <a:bodyPr wrap="none" anchor="ctr"/>
              <a:lstStyle/>
              <a:p>
                <a:endParaRPr lang="en-US"/>
              </a:p>
            </p:txBody>
          </p:sp>
          <p:sp>
            <p:nvSpPr>
              <p:cNvPr id="9272" name="Line 56"/>
              <p:cNvSpPr>
                <a:spLocks noChangeShapeType="1"/>
              </p:cNvSpPr>
              <p:nvPr userDrawn="1"/>
            </p:nvSpPr>
            <p:spPr bwMode="auto">
              <a:xfrm>
                <a:off x="0" y="2040"/>
                <a:ext cx="624" cy="0"/>
              </a:xfrm>
              <a:prstGeom prst="line">
                <a:avLst/>
              </a:prstGeom>
              <a:noFill/>
              <a:ln w="28575">
                <a:solidFill>
                  <a:schemeClr val="bg2"/>
                </a:solidFill>
                <a:round/>
                <a:headEnd/>
                <a:tailEnd/>
              </a:ln>
              <a:effectLst/>
            </p:spPr>
            <p:txBody>
              <a:bodyPr wrap="none" anchor="ctr"/>
              <a:lstStyle/>
              <a:p>
                <a:endParaRPr lang="en-US"/>
              </a:p>
            </p:txBody>
          </p:sp>
          <p:sp>
            <p:nvSpPr>
              <p:cNvPr id="9273" name="Line 57"/>
              <p:cNvSpPr>
                <a:spLocks noChangeShapeType="1"/>
              </p:cNvSpPr>
              <p:nvPr userDrawn="1"/>
            </p:nvSpPr>
            <p:spPr bwMode="auto">
              <a:xfrm>
                <a:off x="0" y="1992"/>
                <a:ext cx="624" cy="0"/>
              </a:xfrm>
              <a:prstGeom prst="line">
                <a:avLst/>
              </a:prstGeom>
              <a:noFill/>
              <a:ln w="12700">
                <a:solidFill>
                  <a:schemeClr val="bg2"/>
                </a:solidFill>
                <a:round/>
                <a:headEnd/>
                <a:tailEnd/>
              </a:ln>
              <a:effectLst/>
            </p:spPr>
            <p:txBody>
              <a:bodyPr wrap="none" anchor="ctr"/>
              <a:lstStyle/>
              <a:p>
                <a:endParaRPr lang="en-US"/>
              </a:p>
            </p:txBody>
          </p:sp>
          <p:sp>
            <p:nvSpPr>
              <p:cNvPr id="9274" name="Line 58"/>
              <p:cNvSpPr>
                <a:spLocks noChangeShapeType="1"/>
              </p:cNvSpPr>
              <p:nvPr userDrawn="1"/>
            </p:nvSpPr>
            <p:spPr bwMode="auto">
              <a:xfrm>
                <a:off x="0" y="2085"/>
                <a:ext cx="624" cy="0"/>
              </a:xfrm>
              <a:prstGeom prst="line">
                <a:avLst/>
              </a:prstGeom>
              <a:noFill/>
              <a:ln w="19050">
                <a:solidFill>
                  <a:schemeClr val="bg2"/>
                </a:solidFill>
                <a:round/>
                <a:headEnd/>
                <a:tailEnd/>
              </a:ln>
              <a:effectLst/>
            </p:spPr>
            <p:txBody>
              <a:bodyPr wrap="none" anchor="ctr"/>
              <a:lstStyle/>
              <a:p>
                <a:endParaRPr lang="en-US"/>
              </a:p>
            </p:txBody>
          </p:sp>
          <p:sp>
            <p:nvSpPr>
              <p:cNvPr id="9275" name="Line 59"/>
              <p:cNvSpPr>
                <a:spLocks noChangeShapeType="1"/>
              </p:cNvSpPr>
              <p:nvPr userDrawn="1"/>
            </p:nvSpPr>
            <p:spPr bwMode="auto">
              <a:xfrm>
                <a:off x="0" y="1593"/>
                <a:ext cx="624" cy="0"/>
              </a:xfrm>
              <a:prstGeom prst="line">
                <a:avLst/>
              </a:prstGeom>
              <a:noFill/>
              <a:ln w="9525">
                <a:solidFill>
                  <a:schemeClr val="bg2"/>
                </a:solidFill>
                <a:round/>
                <a:headEnd/>
                <a:tailEnd/>
              </a:ln>
              <a:effectLst/>
            </p:spPr>
            <p:txBody>
              <a:bodyPr wrap="none" anchor="ctr"/>
              <a:lstStyle/>
              <a:p>
                <a:endParaRPr lang="en-US"/>
              </a:p>
            </p:txBody>
          </p:sp>
          <p:sp>
            <p:nvSpPr>
              <p:cNvPr id="9276" name="Line 60"/>
              <p:cNvSpPr>
                <a:spLocks noChangeShapeType="1"/>
              </p:cNvSpPr>
              <p:nvPr userDrawn="1"/>
            </p:nvSpPr>
            <p:spPr bwMode="auto">
              <a:xfrm>
                <a:off x="0" y="1566"/>
                <a:ext cx="624" cy="0"/>
              </a:xfrm>
              <a:prstGeom prst="line">
                <a:avLst/>
              </a:prstGeom>
              <a:noFill/>
              <a:ln w="38100">
                <a:solidFill>
                  <a:schemeClr val="bg2"/>
                </a:solidFill>
                <a:round/>
                <a:headEnd/>
                <a:tailEnd/>
              </a:ln>
              <a:effectLst/>
            </p:spPr>
            <p:txBody>
              <a:bodyPr wrap="none" anchor="ctr"/>
              <a:lstStyle/>
              <a:p>
                <a:endParaRPr lang="en-US"/>
              </a:p>
            </p:txBody>
          </p:sp>
          <p:sp>
            <p:nvSpPr>
              <p:cNvPr id="9277" name="Line 61"/>
              <p:cNvSpPr>
                <a:spLocks noChangeShapeType="1"/>
              </p:cNvSpPr>
              <p:nvPr userDrawn="1"/>
            </p:nvSpPr>
            <p:spPr bwMode="auto">
              <a:xfrm>
                <a:off x="0" y="1947"/>
                <a:ext cx="624" cy="0"/>
              </a:xfrm>
              <a:prstGeom prst="line">
                <a:avLst/>
              </a:prstGeom>
              <a:noFill/>
              <a:ln w="19050">
                <a:solidFill>
                  <a:schemeClr val="bg2"/>
                </a:solidFill>
                <a:round/>
                <a:headEnd/>
                <a:tailEnd/>
              </a:ln>
              <a:effectLst/>
            </p:spPr>
            <p:txBody>
              <a:bodyPr wrap="none" anchor="ctr"/>
              <a:lstStyle/>
              <a:p>
                <a:endParaRPr lang="en-US"/>
              </a:p>
            </p:txBody>
          </p:sp>
          <p:sp>
            <p:nvSpPr>
              <p:cNvPr id="9278" name="Line 62"/>
              <p:cNvSpPr>
                <a:spLocks noChangeShapeType="1"/>
              </p:cNvSpPr>
              <p:nvPr userDrawn="1"/>
            </p:nvSpPr>
            <p:spPr bwMode="auto">
              <a:xfrm>
                <a:off x="0" y="1821"/>
                <a:ext cx="624" cy="0"/>
              </a:xfrm>
              <a:prstGeom prst="line">
                <a:avLst/>
              </a:prstGeom>
              <a:noFill/>
              <a:ln w="28575">
                <a:solidFill>
                  <a:schemeClr val="bg2"/>
                </a:solidFill>
                <a:round/>
                <a:headEnd/>
                <a:tailEnd/>
              </a:ln>
              <a:effectLst/>
            </p:spPr>
            <p:txBody>
              <a:bodyPr wrap="none" anchor="ctr"/>
              <a:lstStyle/>
              <a:p>
                <a:endParaRPr lang="en-US"/>
              </a:p>
            </p:txBody>
          </p:sp>
          <p:sp>
            <p:nvSpPr>
              <p:cNvPr id="9279" name="Line 63"/>
              <p:cNvSpPr>
                <a:spLocks noChangeShapeType="1"/>
              </p:cNvSpPr>
              <p:nvPr userDrawn="1"/>
            </p:nvSpPr>
            <p:spPr bwMode="auto">
              <a:xfrm>
                <a:off x="0" y="1740"/>
                <a:ext cx="624" cy="0"/>
              </a:xfrm>
              <a:prstGeom prst="line">
                <a:avLst/>
              </a:prstGeom>
              <a:noFill/>
              <a:ln w="12700">
                <a:solidFill>
                  <a:schemeClr val="bg2"/>
                </a:solidFill>
                <a:round/>
                <a:headEnd/>
                <a:tailEnd/>
              </a:ln>
              <a:effectLst/>
            </p:spPr>
            <p:txBody>
              <a:bodyPr wrap="none" anchor="ctr"/>
              <a:lstStyle/>
              <a:p>
                <a:endParaRPr lang="en-US"/>
              </a:p>
            </p:txBody>
          </p:sp>
          <p:sp>
            <p:nvSpPr>
              <p:cNvPr id="9280" name="Line 64"/>
              <p:cNvSpPr>
                <a:spLocks noChangeShapeType="1"/>
              </p:cNvSpPr>
              <p:nvPr userDrawn="1"/>
            </p:nvSpPr>
            <p:spPr bwMode="auto">
              <a:xfrm>
                <a:off x="0" y="1926"/>
                <a:ext cx="624" cy="0"/>
              </a:xfrm>
              <a:prstGeom prst="line">
                <a:avLst/>
              </a:prstGeom>
              <a:noFill/>
              <a:ln w="9525">
                <a:solidFill>
                  <a:schemeClr val="bg2"/>
                </a:solidFill>
                <a:round/>
                <a:headEnd/>
                <a:tailEnd/>
              </a:ln>
              <a:effectLst/>
            </p:spPr>
            <p:txBody>
              <a:bodyPr wrap="none" anchor="ctr"/>
              <a:lstStyle/>
              <a:p>
                <a:endParaRPr lang="en-US"/>
              </a:p>
            </p:txBody>
          </p:sp>
          <p:sp>
            <p:nvSpPr>
              <p:cNvPr id="9281" name="Line 65"/>
              <p:cNvSpPr>
                <a:spLocks noChangeShapeType="1"/>
              </p:cNvSpPr>
              <p:nvPr userDrawn="1"/>
            </p:nvSpPr>
            <p:spPr bwMode="auto">
              <a:xfrm>
                <a:off x="0" y="1614"/>
                <a:ext cx="624" cy="0"/>
              </a:xfrm>
              <a:prstGeom prst="line">
                <a:avLst/>
              </a:prstGeom>
              <a:noFill/>
              <a:ln w="12700">
                <a:solidFill>
                  <a:schemeClr val="bg2"/>
                </a:solidFill>
                <a:round/>
                <a:headEnd/>
                <a:tailEnd/>
              </a:ln>
              <a:effectLst/>
            </p:spPr>
            <p:txBody>
              <a:bodyPr wrap="none" anchor="ctr"/>
              <a:lstStyle/>
              <a:p>
                <a:endParaRPr lang="en-US"/>
              </a:p>
            </p:txBody>
          </p:sp>
          <p:sp>
            <p:nvSpPr>
              <p:cNvPr id="9282" name="Line 66"/>
              <p:cNvSpPr>
                <a:spLocks noChangeShapeType="1"/>
              </p:cNvSpPr>
              <p:nvPr userDrawn="1"/>
            </p:nvSpPr>
            <p:spPr bwMode="auto">
              <a:xfrm>
                <a:off x="0" y="1668"/>
                <a:ext cx="624" cy="0"/>
              </a:xfrm>
              <a:prstGeom prst="line">
                <a:avLst/>
              </a:prstGeom>
              <a:noFill/>
              <a:ln w="12700">
                <a:solidFill>
                  <a:schemeClr val="bg2"/>
                </a:solidFill>
                <a:round/>
                <a:headEnd/>
                <a:tailEnd/>
              </a:ln>
              <a:effectLst/>
            </p:spPr>
            <p:txBody>
              <a:bodyPr wrap="none" anchor="ctr"/>
              <a:lstStyle/>
              <a:p>
                <a:endParaRPr lang="en-US"/>
              </a:p>
            </p:txBody>
          </p:sp>
          <p:sp>
            <p:nvSpPr>
              <p:cNvPr id="9283" name="Line 67"/>
              <p:cNvSpPr>
                <a:spLocks noChangeShapeType="1"/>
              </p:cNvSpPr>
              <p:nvPr userDrawn="1"/>
            </p:nvSpPr>
            <p:spPr bwMode="auto">
              <a:xfrm>
                <a:off x="0" y="1866"/>
                <a:ext cx="624" cy="0"/>
              </a:xfrm>
              <a:prstGeom prst="line">
                <a:avLst/>
              </a:prstGeom>
              <a:noFill/>
              <a:ln w="19050">
                <a:solidFill>
                  <a:schemeClr val="bg2"/>
                </a:solidFill>
                <a:round/>
                <a:headEnd/>
                <a:tailEnd/>
              </a:ln>
              <a:effectLst/>
            </p:spPr>
            <p:txBody>
              <a:bodyPr wrap="none" anchor="ctr"/>
              <a:lstStyle/>
              <a:p>
                <a:endParaRPr lang="en-US"/>
              </a:p>
            </p:txBody>
          </p:sp>
          <p:sp>
            <p:nvSpPr>
              <p:cNvPr id="9284" name="Line 68"/>
              <p:cNvSpPr>
                <a:spLocks noChangeShapeType="1"/>
              </p:cNvSpPr>
              <p:nvPr userDrawn="1"/>
            </p:nvSpPr>
            <p:spPr bwMode="auto">
              <a:xfrm>
                <a:off x="0" y="1845"/>
                <a:ext cx="624" cy="0"/>
              </a:xfrm>
              <a:prstGeom prst="line">
                <a:avLst/>
              </a:prstGeom>
              <a:noFill/>
              <a:ln w="9525">
                <a:solidFill>
                  <a:schemeClr val="bg2"/>
                </a:solidFill>
                <a:round/>
                <a:headEnd/>
                <a:tailEnd/>
              </a:ln>
              <a:effectLst/>
            </p:spPr>
            <p:txBody>
              <a:bodyPr wrap="none" anchor="ctr"/>
              <a:lstStyle/>
              <a:p>
                <a:endParaRPr lang="en-US"/>
              </a:p>
            </p:txBody>
          </p:sp>
          <p:sp>
            <p:nvSpPr>
              <p:cNvPr id="9285" name="Line 69"/>
              <p:cNvSpPr>
                <a:spLocks noChangeShapeType="1"/>
              </p:cNvSpPr>
              <p:nvPr userDrawn="1"/>
            </p:nvSpPr>
            <p:spPr bwMode="auto">
              <a:xfrm>
                <a:off x="0" y="1437"/>
                <a:ext cx="624" cy="0"/>
              </a:xfrm>
              <a:prstGeom prst="line">
                <a:avLst/>
              </a:prstGeom>
              <a:noFill/>
              <a:ln w="9525">
                <a:solidFill>
                  <a:schemeClr val="bg2"/>
                </a:solidFill>
                <a:round/>
                <a:headEnd/>
                <a:tailEnd/>
              </a:ln>
              <a:effectLst/>
            </p:spPr>
            <p:txBody>
              <a:bodyPr wrap="none" anchor="ctr"/>
              <a:lstStyle/>
              <a:p>
                <a:endParaRPr lang="en-US"/>
              </a:p>
            </p:txBody>
          </p:sp>
          <p:sp>
            <p:nvSpPr>
              <p:cNvPr id="9286" name="Line 70"/>
              <p:cNvSpPr>
                <a:spLocks noChangeShapeType="1"/>
              </p:cNvSpPr>
              <p:nvPr userDrawn="1"/>
            </p:nvSpPr>
            <p:spPr bwMode="auto">
              <a:xfrm>
                <a:off x="0" y="1473"/>
                <a:ext cx="624" cy="0"/>
              </a:xfrm>
              <a:prstGeom prst="line">
                <a:avLst/>
              </a:prstGeom>
              <a:noFill/>
              <a:ln w="38100">
                <a:solidFill>
                  <a:schemeClr val="bg2"/>
                </a:solidFill>
                <a:round/>
                <a:headEnd/>
                <a:tailEnd/>
              </a:ln>
              <a:effectLst/>
            </p:spPr>
            <p:txBody>
              <a:bodyPr wrap="none" anchor="ctr"/>
              <a:lstStyle/>
              <a:p>
                <a:endParaRPr lang="en-US"/>
              </a:p>
            </p:txBody>
          </p:sp>
          <p:sp>
            <p:nvSpPr>
              <p:cNvPr id="9287" name="Line 71"/>
              <p:cNvSpPr>
                <a:spLocks noChangeShapeType="1"/>
              </p:cNvSpPr>
              <p:nvPr userDrawn="1"/>
            </p:nvSpPr>
            <p:spPr bwMode="auto">
              <a:xfrm>
                <a:off x="0" y="1506"/>
                <a:ext cx="624" cy="0"/>
              </a:xfrm>
              <a:prstGeom prst="line">
                <a:avLst/>
              </a:prstGeom>
              <a:noFill/>
              <a:ln w="19050">
                <a:solidFill>
                  <a:schemeClr val="bg2"/>
                </a:solidFill>
                <a:round/>
                <a:headEnd/>
                <a:tailEnd/>
              </a:ln>
              <a:effectLst/>
            </p:spPr>
            <p:txBody>
              <a:bodyPr wrap="none" anchor="ctr"/>
              <a:lstStyle/>
              <a:p>
                <a:endParaRPr lang="en-US"/>
              </a:p>
            </p:txBody>
          </p:sp>
          <p:sp>
            <p:nvSpPr>
              <p:cNvPr id="9288" name="Line 72"/>
              <p:cNvSpPr>
                <a:spLocks noChangeShapeType="1"/>
              </p:cNvSpPr>
              <p:nvPr userDrawn="1"/>
            </p:nvSpPr>
            <p:spPr bwMode="auto">
              <a:xfrm>
                <a:off x="0" y="1347"/>
                <a:ext cx="624" cy="0"/>
              </a:xfrm>
              <a:prstGeom prst="line">
                <a:avLst/>
              </a:prstGeom>
              <a:noFill/>
              <a:ln w="28575">
                <a:solidFill>
                  <a:schemeClr val="bg2"/>
                </a:solidFill>
                <a:round/>
                <a:headEnd/>
                <a:tailEnd/>
              </a:ln>
              <a:effectLst/>
            </p:spPr>
            <p:txBody>
              <a:bodyPr wrap="none" anchor="ctr"/>
              <a:lstStyle/>
              <a:p>
                <a:endParaRPr lang="en-US"/>
              </a:p>
            </p:txBody>
          </p:sp>
          <p:sp>
            <p:nvSpPr>
              <p:cNvPr id="9289" name="Line 73"/>
              <p:cNvSpPr>
                <a:spLocks noChangeShapeType="1"/>
              </p:cNvSpPr>
              <p:nvPr userDrawn="1"/>
            </p:nvSpPr>
            <p:spPr bwMode="auto">
              <a:xfrm>
                <a:off x="0" y="1392"/>
                <a:ext cx="624" cy="0"/>
              </a:xfrm>
              <a:prstGeom prst="line">
                <a:avLst/>
              </a:prstGeom>
              <a:noFill/>
              <a:ln w="19050">
                <a:solidFill>
                  <a:schemeClr val="bg2"/>
                </a:solidFill>
                <a:round/>
                <a:headEnd/>
                <a:tailEnd/>
              </a:ln>
              <a:effectLst/>
            </p:spPr>
            <p:txBody>
              <a:bodyPr wrap="none" anchor="ctr"/>
              <a:lstStyle/>
              <a:p>
                <a:endParaRPr lang="en-US"/>
              </a:p>
            </p:txBody>
          </p:sp>
          <p:sp>
            <p:nvSpPr>
              <p:cNvPr id="9290" name="Line 74"/>
              <p:cNvSpPr>
                <a:spLocks noChangeShapeType="1"/>
              </p:cNvSpPr>
              <p:nvPr userDrawn="1"/>
            </p:nvSpPr>
            <p:spPr bwMode="auto">
              <a:xfrm>
                <a:off x="0" y="1016"/>
                <a:ext cx="624" cy="0"/>
              </a:xfrm>
              <a:prstGeom prst="line">
                <a:avLst/>
              </a:prstGeom>
              <a:noFill/>
              <a:ln w="9525">
                <a:solidFill>
                  <a:schemeClr val="bg2"/>
                </a:solidFill>
                <a:round/>
                <a:headEnd/>
                <a:tailEnd/>
              </a:ln>
              <a:effectLst/>
            </p:spPr>
            <p:txBody>
              <a:bodyPr wrap="none" anchor="ctr"/>
              <a:lstStyle/>
              <a:p>
                <a:endParaRPr lang="en-US"/>
              </a:p>
            </p:txBody>
          </p:sp>
          <p:sp>
            <p:nvSpPr>
              <p:cNvPr id="9291" name="Line 75"/>
              <p:cNvSpPr>
                <a:spLocks noChangeShapeType="1"/>
              </p:cNvSpPr>
              <p:nvPr userDrawn="1"/>
            </p:nvSpPr>
            <p:spPr bwMode="auto">
              <a:xfrm>
                <a:off x="0" y="989"/>
                <a:ext cx="624" cy="0"/>
              </a:xfrm>
              <a:prstGeom prst="line">
                <a:avLst/>
              </a:prstGeom>
              <a:noFill/>
              <a:ln w="38100">
                <a:solidFill>
                  <a:schemeClr val="bg2"/>
                </a:solidFill>
                <a:round/>
                <a:headEnd/>
                <a:tailEnd/>
              </a:ln>
              <a:effectLst/>
            </p:spPr>
            <p:txBody>
              <a:bodyPr wrap="none" anchor="ctr"/>
              <a:lstStyle/>
              <a:p>
                <a:endParaRPr lang="en-US"/>
              </a:p>
            </p:txBody>
          </p:sp>
          <p:sp>
            <p:nvSpPr>
              <p:cNvPr id="9292" name="Line 76"/>
              <p:cNvSpPr>
                <a:spLocks noChangeShapeType="1"/>
              </p:cNvSpPr>
              <p:nvPr userDrawn="1"/>
            </p:nvSpPr>
            <p:spPr bwMode="auto">
              <a:xfrm>
                <a:off x="0" y="1244"/>
                <a:ext cx="624" cy="0"/>
              </a:xfrm>
              <a:prstGeom prst="line">
                <a:avLst/>
              </a:prstGeom>
              <a:noFill/>
              <a:ln w="28575">
                <a:solidFill>
                  <a:schemeClr val="bg2"/>
                </a:solidFill>
                <a:round/>
                <a:headEnd/>
                <a:tailEnd/>
              </a:ln>
              <a:effectLst/>
            </p:spPr>
            <p:txBody>
              <a:bodyPr wrap="none" anchor="ctr"/>
              <a:lstStyle/>
              <a:p>
                <a:endParaRPr lang="en-US"/>
              </a:p>
            </p:txBody>
          </p:sp>
          <p:sp>
            <p:nvSpPr>
              <p:cNvPr id="9293" name="Line 77"/>
              <p:cNvSpPr>
                <a:spLocks noChangeShapeType="1"/>
              </p:cNvSpPr>
              <p:nvPr userDrawn="1"/>
            </p:nvSpPr>
            <p:spPr bwMode="auto">
              <a:xfrm>
                <a:off x="0" y="1163"/>
                <a:ext cx="624" cy="0"/>
              </a:xfrm>
              <a:prstGeom prst="line">
                <a:avLst/>
              </a:prstGeom>
              <a:noFill/>
              <a:ln w="12700">
                <a:solidFill>
                  <a:schemeClr val="bg2"/>
                </a:solidFill>
                <a:round/>
                <a:headEnd/>
                <a:tailEnd/>
              </a:ln>
              <a:effectLst/>
            </p:spPr>
            <p:txBody>
              <a:bodyPr wrap="none" anchor="ctr"/>
              <a:lstStyle/>
              <a:p>
                <a:endParaRPr lang="en-US"/>
              </a:p>
            </p:txBody>
          </p:sp>
          <p:sp>
            <p:nvSpPr>
              <p:cNvPr id="9294" name="Line 78"/>
              <p:cNvSpPr>
                <a:spLocks noChangeShapeType="1"/>
              </p:cNvSpPr>
              <p:nvPr userDrawn="1"/>
            </p:nvSpPr>
            <p:spPr bwMode="auto">
              <a:xfrm>
                <a:off x="0" y="1037"/>
                <a:ext cx="624" cy="0"/>
              </a:xfrm>
              <a:prstGeom prst="line">
                <a:avLst/>
              </a:prstGeom>
              <a:noFill/>
              <a:ln w="12700">
                <a:solidFill>
                  <a:schemeClr val="bg2"/>
                </a:solidFill>
                <a:round/>
                <a:headEnd/>
                <a:tailEnd/>
              </a:ln>
              <a:effectLst/>
            </p:spPr>
            <p:txBody>
              <a:bodyPr wrap="none" anchor="ctr"/>
              <a:lstStyle/>
              <a:p>
                <a:endParaRPr lang="en-US"/>
              </a:p>
            </p:txBody>
          </p:sp>
          <p:sp>
            <p:nvSpPr>
              <p:cNvPr id="9295" name="Line 79"/>
              <p:cNvSpPr>
                <a:spLocks noChangeShapeType="1"/>
              </p:cNvSpPr>
              <p:nvPr userDrawn="1"/>
            </p:nvSpPr>
            <p:spPr bwMode="auto">
              <a:xfrm>
                <a:off x="0" y="1091"/>
                <a:ext cx="624" cy="0"/>
              </a:xfrm>
              <a:prstGeom prst="line">
                <a:avLst/>
              </a:prstGeom>
              <a:noFill/>
              <a:ln w="12700">
                <a:solidFill>
                  <a:schemeClr val="bg2"/>
                </a:solidFill>
                <a:round/>
                <a:headEnd/>
                <a:tailEnd/>
              </a:ln>
              <a:effectLst/>
            </p:spPr>
            <p:txBody>
              <a:bodyPr wrap="none" anchor="ctr"/>
              <a:lstStyle/>
              <a:p>
                <a:endParaRPr lang="en-US"/>
              </a:p>
            </p:txBody>
          </p:sp>
          <p:sp>
            <p:nvSpPr>
              <p:cNvPr id="9296" name="Line 80"/>
              <p:cNvSpPr>
                <a:spLocks noChangeShapeType="1"/>
              </p:cNvSpPr>
              <p:nvPr userDrawn="1"/>
            </p:nvSpPr>
            <p:spPr bwMode="auto">
              <a:xfrm>
                <a:off x="0" y="1289"/>
                <a:ext cx="624" cy="0"/>
              </a:xfrm>
              <a:prstGeom prst="line">
                <a:avLst/>
              </a:prstGeom>
              <a:noFill/>
              <a:ln w="19050">
                <a:solidFill>
                  <a:schemeClr val="bg2"/>
                </a:solidFill>
                <a:round/>
                <a:headEnd/>
                <a:tailEnd/>
              </a:ln>
              <a:effectLst/>
            </p:spPr>
            <p:txBody>
              <a:bodyPr wrap="none" anchor="ctr"/>
              <a:lstStyle/>
              <a:p>
                <a:endParaRPr lang="en-US"/>
              </a:p>
            </p:txBody>
          </p:sp>
          <p:sp>
            <p:nvSpPr>
              <p:cNvPr id="9297" name="Line 81"/>
              <p:cNvSpPr>
                <a:spLocks noChangeShapeType="1"/>
              </p:cNvSpPr>
              <p:nvPr userDrawn="1"/>
            </p:nvSpPr>
            <p:spPr bwMode="auto">
              <a:xfrm>
                <a:off x="0" y="1268"/>
                <a:ext cx="624" cy="0"/>
              </a:xfrm>
              <a:prstGeom prst="line">
                <a:avLst/>
              </a:prstGeom>
              <a:noFill/>
              <a:ln w="9525">
                <a:solidFill>
                  <a:schemeClr val="bg2"/>
                </a:solidFill>
                <a:round/>
                <a:headEnd/>
                <a:tailEnd/>
              </a:ln>
              <a:effectLst/>
            </p:spPr>
            <p:txBody>
              <a:bodyPr wrap="none" anchor="ctr"/>
              <a:lstStyle/>
              <a:p>
                <a:endParaRPr lang="en-US"/>
              </a:p>
            </p:txBody>
          </p:sp>
          <p:sp>
            <p:nvSpPr>
              <p:cNvPr id="9298" name="Line 82"/>
              <p:cNvSpPr>
                <a:spLocks noChangeShapeType="1"/>
              </p:cNvSpPr>
              <p:nvPr userDrawn="1"/>
            </p:nvSpPr>
            <p:spPr bwMode="auto">
              <a:xfrm>
                <a:off x="0" y="860"/>
                <a:ext cx="624" cy="0"/>
              </a:xfrm>
              <a:prstGeom prst="line">
                <a:avLst/>
              </a:prstGeom>
              <a:noFill/>
              <a:ln w="9525">
                <a:solidFill>
                  <a:schemeClr val="bg2"/>
                </a:solidFill>
                <a:round/>
                <a:headEnd/>
                <a:tailEnd/>
              </a:ln>
              <a:effectLst/>
            </p:spPr>
            <p:txBody>
              <a:bodyPr wrap="none" anchor="ctr"/>
              <a:lstStyle/>
              <a:p>
                <a:endParaRPr lang="en-US"/>
              </a:p>
            </p:txBody>
          </p:sp>
          <p:sp>
            <p:nvSpPr>
              <p:cNvPr id="9299" name="Line 83"/>
              <p:cNvSpPr>
                <a:spLocks noChangeShapeType="1"/>
              </p:cNvSpPr>
              <p:nvPr userDrawn="1"/>
            </p:nvSpPr>
            <p:spPr bwMode="auto">
              <a:xfrm>
                <a:off x="0" y="896"/>
                <a:ext cx="624" cy="0"/>
              </a:xfrm>
              <a:prstGeom prst="line">
                <a:avLst/>
              </a:prstGeom>
              <a:noFill/>
              <a:ln w="38100">
                <a:solidFill>
                  <a:schemeClr val="bg2"/>
                </a:solidFill>
                <a:round/>
                <a:headEnd/>
                <a:tailEnd/>
              </a:ln>
              <a:effectLst/>
            </p:spPr>
            <p:txBody>
              <a:bodyPr wrap="none" anchor="ctr"/>
              <a:lstStyle/>
              <a:p>
                <a:endParaRPr lang="en-US"/>
              </a:p>
            </p:txBody>
          </p:sp>
          <p:sp>
            <p:nvSpPr>
              <p:cNvPr id="9300" name="Line 84"/>
              <p:cNvSpPr>
                <a:spLocks noChangeShapeType="1"/>
              </p:cNvSpPr>
              <p:nvPr userDrawn="1"/>
            </p:nvSpPr>
            <p:spPr bwMode="auto">
              <a:xfrm>
                <a:off x="0" y="929"/>
                <a:ext cx="624" cy="0"/>
              </a:xfrm>
              <a:prstGeom prst="line">
                <a:avLst/>
              </a:prstGeom>
              <a:noFill/>
              <a:ln w="19050">
                <a:solidFill>
                  <a:schemeClr val="bg2"/>
                </a:solidFill>
                <a:round/>
                <a:headEnd/>
                <a:tailEnd/>
              </a:ln>
              <a:effectLst/>
            </p:spPr>
            <p:txBody>
              <a:bodyPr wrap="none" anchor="ctr"/>
              <a:lstStyle/>
              <a:p>
                <a:endParaRPr lang="en-US"/>
              </a:p>
            </p:txBody>
          </p:sp>
          <p:sp>
            <p:nvSpPr>
              <p:cNvPr id="9301" name="Line 85"/>
              <p:cNvSpPr>
                <a:spLocks noChangeShapeType="1"/>
              </p:cNvSpPr>
              <p:nvPr userDrawn="1"/>
            </p:nvSpPr>
            <p:spPr bwMode="auto">
              <a:xfrm>
                <a:off x="0" y="770"/>
                <a:ext cx="624" cy="0"/>
              </a:xfrm>
              <a:prstGeom prst="line">
                <a:avLst/>
              </a:prstGeom>
              <a:noFill/>
              <a:ln w="28575">
                <a:solidFill>
                  <a:schemeClr val="bg2"/>
                </a:solidFill>
                <a:round/>
                <a:headEnd/>
                <a:tailEnd/>
              </a:ln>
              <a:effectLst/>
            </p:spPr>
            <p:txBody>
              <a:bodyPr wrap="none" anchor="ctr"/>
              <a:lstStyle/>
              <a:p>
                <a:endParaRPr lang="en-US"/>
              </a:p>
            </p:txBody>
          </p:sp>
          <p:sp>
            <p:nvSpPr>
              <p:cNvPr id="9302" name="Line 86"/>
              <p:cNvSpPr>
                <a:spLocks noChangeShapeType="1"/>
              </p:cNvSpPr>
              <p:nvPr userDrawn="1"/>
            </p:nvSpPr>
            <p:spPr bwMode="auto">
              <a:xfrm>
                <a:off x="0" y="815"/>
                <a:ext cx="624" cy="0"/>
              </a:xfrm>
              <a:prstGeom prst="line">
                <a:avLst/>
              </a:prstGeom>
              <a:noFill/>
              <a:ln w="19050">
                <a:solidFill>
                  <a:schemeClr val="bg2"/>
                </a:solidFill>
                <a:round/>
                <a:headEnd/>
                <a:tailEnd/>
              </a:ln>
              <a:effectLst/>
            </p:spPr>
            <p:txBody>
              <a:bodyPr wrap="none" anchor="ctr"/>
              <a:lstStyle/>
              <a:p>
                <a:endParaRPr lang="en-US"/>
              </a:p>
            </p:txBody>
          </p:sp>
          <p:sp>
            <p:nvSpPr>
              <p:cNvPr id="9303" name="Line 87"/>
              <p:cNvSpPr>
                <a:spLocks noChangeShapeType="1"/>
              </p:cNvSpPr>
              <p:nvPr userDrawn="1"/>
            </p:nvSpPr>
            <p:spPr bwMode="auto">
              <a:xfrm>
                <a:off x="0" y="718"/>
                <a:ext cx="624" cy="0"/>
              </a:xfrm>
              <a:prstGeom prst="line">
                <a:avLst/>
              </a:prstGeom>
              <a:noFill/>
              <a:ln w="12700">
                <a:solidFill>
                  <a:schemeClr val="bg2"/>
                </a:solidFill>
                <a:round/>
                <a:headEnd/>
                <a:tailEnd/>
              </a:ln>
              <a:effectLst/>
            </p:spPr>
            <p:txBody>
              <a:bodyPr wrap="none" anchor="ctr"/>
              <a:lstStyle/>
              <a:p>
                <a:endParaRPr lang="en-US"/>
              </a:p>
            </p:txBody>
          </p:sp>
          <p:sp>
            <p:nvSpPr>
              <p:cNvPr id="9304" name="Line 88"/>
              <p:cNvSpPr>
                <a:spLocks noChangeShapeType="1"/>
              </p:cNvSpPr>
              <p:nvPr userDrawn="1"/>
            </p:nvSpPr>
            <p:spPr bwMode="auto">
              <a:xfrm>
                <a:off x="0" y="646"/>
                <a:ext cx="624" cy="0"/>
              </a:xfrm>
              <a:prstGeom prst="line">
                <a:avLst/>
              </a:prstGeom>
              <a:noFill/>
              <a:ln w="12700">
                <a:solidFill>
                  <a:schemeClr val="bg2"/>
                </a:solidFill>
                <a:round/>
                <a:headEnd/>
                <a:tailEnd/>
              </a:ln>
              <a:effectLst/>
            </p:spPr>
            <p:txBody>
              <a:bodyPr wrap="none" anchor="ctr"/>
              <a:lstStyle/>
              <a:p>
                <a:endParaRPr lang="en-US"/>
              </a:p>
            </p:txBody>
          </p:sp>
          <p:sp>
            <p:nvSpPr>
              <p:cNvPr id="9305" name="Line 89"/>
              <p:cNvSpPr>
                <a:spLocks noChangeShapeType="1"/>
              </p:cNvSpPr>
              <p:nvPr userDrawn="1"/>
            </p:nvSpPr>
            <p:spPr bwMode="auto">
              <a:xfrm>
                <a:off x="0" y="522"/>
                <a:ext cx="624" cy="0"/>
              </a:xfrm>
              <a:prstGeom prst="line">
                <a:avLst/>
              </a:prstGeom>
              <a:noFill/>
              <a:ln w="9525">
                <a:solidFill>
                  <a:schemeClr val="bg2"/>
                </a:solidFill>
                <a:round/>
                <a:headEnd/>
                <a:tailEnd/>
              </a:ln>
              <a:effectLst/>
            </p:spPr>
            <p:txBody>
              <a:bodyPr wrap="none" anchor="ctr"/>
              <a:lstStyle/>
              <a:p>
                <a:endParaRPr lang="en-US"/>
              </a:p>
            </p:txBody>
          </p:sp>
          <p:sp>
            <p:nvSpPr>
              <p:cNvPr id="9306" name="Line 90"/>
              <p:cNvSpPr>
                <a:spLocks noChangeShapeType="1"/>
              </p:cNvSpPr>
              <p:nvPr userDrawn="1"/>
            </p:nvSpPr>
            <p:spPr bwMode="auto">
              <a:xfrm>
                <a:off x="0" y="558"/>
                <a:ext cx="624" cy="0"/>
              </a:xfrm>
              <a:prstGeom prst="line">
                <a:avLst/>
              </a:prstGeom>
              <a:noFill/>
              <a:ln w="38100">
                <a:solidFill>
                  <a:schemeClr val="bg2"/>
                </a:solidFill>
                <a:round/>
                <a:headEnd/>
                <a:tailEnd/>
              </a:ln>
              <a:effectLst/>
            </p:spPr>
            <p:txBody>
              <a:bodyPr wrap="none" anchor="ctr"/>
              <a:lstStyle/>
              <a:p>
                <a:endParaRPr lang="en-US"/>
              </a:p>
            </p:txBody>
          </p:sp>
          <p:sp>
            <p:nvSpPr>
              <p:cNvPr id="9307" name="Line 91"/>
              <p:cNvSpPr>
                <a:spLocks noChangeShapeType="1"/>
              </p:cNvSpPr>
              <p:nvPr userDrawn="1"/>
            </p:nvSpPr>
            <p:spPr bwMode="auto">
              <a:xfrm>
                <a:off x="0" y="591"/>
                <a:ext cx="624" cy="0"/>
              </a:xfrm>
              <a:prstGeom prst="line">
                <a:avLst/>
              </a:prstGeom>
              <a:noFill/>
              <a:ln w="19050">
                <a:solidFill>
                  <a:schemeClr val="bg2"/>
                </a:solidFill>
                <a:round/>
                <a:headEnd/>
                <a:tailEnd/>
              </a:ln>
              <a:effectLst/>
            </p:spPr>
            <p:txBody>
              <a:bodyPr wrap="none" anchor="ctr"/>
              <a:lstStyle/>
              <a:p>
                <a:endParaRPr lang="en-US"/>
              </a:p>
            </p:txBody>
          </p:sp>
          <p:sp>
            <p:nvSpPr>
              <p:cNvPr id="9308" name="Line 92"/>
              <p:cNvSpPr>
                <a:spLocks noChangeShapeType="1"/>
              </p:cNvSpPr>
              <p:nvPr userDrawn="1"/>
            </p:nvSpPr>
            <p:spPr bwMode="auto">
              <a:xfrm>
                <a:off x="0" y="432"/>
                <a:ext cx="624" cy="0"/>
              </a:xfrm>
              <a:prstGeom prst="line">
                <a:avLst/>
              </a:prstGeom>
              <a:noFill/>
              <a:ln w="28575">
                <a:solidFill>
                  <a:schemeClr val="bg2"/>
                </a:solidFill>
                <a:round/>
                <a:headEnd/>
                <a:tailEnd/>
              </a:ln>
              <a:effectLst/>
            </p:spPr>
            <p:txBody>
              <a:bodyPr wrap="none" anchor="ctr"/>
              <a:lstStyle/>
              <a:p>
                <a:endParaRPr lang="en-US"/>
              </a:p>
            </p:txBody>
          </p:sp>
          <p:sp>
            <p:nvSpPr>
              <p:cNvPr id="9309" name="Line 93"/>
              <p:cNvSpPr>
                <a:spLocks noChangeShapeType="1"/>
              </p:cNvSpPr>
              <p:nvPr userDrawn="1"/>
            </p:nvSpPr>
            <p:spPr bwMode="auto">
              <a:xfrm>
                <a:off x="0" y="384"/>
                <a:ext cx="624" cy="0"/>
              </a:xfrm>
              <a:prstGeom prst="line">
                <a:avLst/>
              </a:prstGeom>
              <a:noFill/>
              <a:ln w="12700">
                <a:solidFill>
                  <a:schemeClr val="bg2"/>
                </a:solidFill>
                <a:round/>
                <a:headEnd/>
                <a:tailEnd/>
              </a:ln>
              <a:effectLst/>
            </p:spPr>
            <p:txBody>
              <a:bodyPr wrap="none" anchor="ctr"/>
              <a:lstStyle/>
              <a:p>
                <a:endParaRPr lang="en-US"/>
              </a:p>
            </p:txBody>
          </p:sp>
          <p:sp>
            <p:nvSpPr>
              <p:cNvPr id="9310" name="Line 94"/>
              <p:cNvSpPr>
                <a:spLocks noChangeShapeType="1"/>
              </p:cNvSpPr>
              <p:nvPr userDrawn="1"/>
            </p:nvSpPr>
            <p:spPr bwMode="auto">
              <a:xfrm>
                <a:off x="0" y="477"/>
                <a:ext cx="624" cy="0"/>
              </a:xfrm>
              <a:prstGeom prst="line">
                <a:avLst/>
              </a:prstGeom>
              <a:noFill/>
              <a:ln w="19050">
                <a:solidFill>
                  <a:schemeClr val="bg2"/>
                </a:solidFill>
                <a:round/>
                <a:headEnd/>
                <a:tailEnd/>
              </a:ln>
              <a:effectLst/>
            </p:spPr>
            <p:txBody>
              <a:bodyPr wrap="none" anchor="ctr"/>
              <a:lstStyle/>
              <a:p>
                <a:endParaRPr lang="en-US"/>
              </a:p>
            </p:txBody>
          </p:sp>
          <p:sp>
            <p:nvSpPr>
              <p:cNvPr id="9311" name="Line 95"/>
              <p:cNvSpPr>
                <a:spLocks noChangeShapeType="1"/>
              </p:cNvSpPr>
              <p:nvPr userDrawn="1"/>
            </p:nvSpPr>
            <p:spPr bwMode="auto">
              <a:xfrm>
                <a:off x="0" y="339"/>
                <a:ext cx="624" cy="0"/>
              </a:xfrm>
              <a:prstGeom prst="line">
                <a:avLst/>
              </a:prstGeom>
              <a:noFill/>
              <a:ln w="19050">
                <a:solidFill>
                  <a:schemeClr val="bg2"/>
                </a:solidFill>
                <a:round/>
                <a:headEnd/>
                <a:tailEnd/>
              </a:ln>
              <a:effectLst/>
            </p:spPr>
            <p:txBody>
              <a:bodyPr wrap="none" anchor="ctr"/>
              <a:lstStyle/>
              <a:p>
                <a:endParaRPr lang="en-US"/>
              </a:p>
            </p:txBody>
          </p:sp>
          <p:sp>
            <p:nvSpPr>
              <p:cNvPr id="9312" name="Line 96"/>
              <p:cNvSpPr>
                <a:spLocks noChangeShapeType="1"/>
              </p:cNvSpPr>
              <p:nvPr userDrawn="1"/>
            </p:nvSpPr>
            <p:spPr bwMode="auto">
              <a:xfrm>
                <a:off x="0" y="318"/>
                <a:ext cx="624" cy="0"/>
              </a:xfrm>
              <a:prstGeom prst="line">
                <a:avLst/>
              </a:prstGeom>
              <a:noFill/>
              <a:ln w="9525">
                <a:solidFill>
                  <a:schemeClr val="bg2"/>
                </a:solidFill>
                <a:round/>
                <a:headEnd/>
                <a:tailEnd/>
              </a:ln>
              <a:effectLst/>
            </p:spPr>
            <p:txBody>
              <a:bodyPr wrap="none" anchor="ctr"/>
              <a:lstStyle/>
              <a:p>
                <a:endParaRPr lang="en-US"/>
              </a:p>
            </p:txBody>
          </p:sp>
          <p:sp>
            <p:nvSpPr>
              <p:cNvPr id="9313" name="Line 97"/>
              <p:cNvSpPr>
                <a:spLocks noChangeShapeType="1"/>
              </p:cNvSpPr>
              <p:nvPr userDrawn="1"/>
            </p:nvSpPr>
            <p:spPr bwMode="auto">
              <a:xfrm>
                <a:off x="0" y="258"/>
                <a:ext cx="624" cy="0"/>
              </a:xfrm>
              <a:prstGeom prst="line">
                <a:avLst/>
              </a:prstGeom>
              <a:noFill/>
              <a:ln w="19050">
                <a:solidFill>
                  <a:schemeClr val="bg2"/>
                </a:solidFill>
                <a:round/>
                <a:headEnd/>
                <a:tailEnd/>
              </a:ln>
              <a:effectLst/>
            </p:spPr>
            <p:txBody>
              <a:bodyPr wrap="none" anchor="ctr"/>
              <a:lstStyle/>
              <a:p>
                <a:endParaRPr lang="en-US"/>
              </a:p>
            </p:txBody>
          </p:sp>
          <p:sp>
            <p:nvSpPr>
              <p:cNvPr id="9314" name="Line 98"/>
              <p:cNvSpPr>
                <a:spLocks noChangeShapeType="1"/>
              </p:cNvSpPr>
              <p:nvPr userDrawn="1"/>
            </p:nvSpPr>
            <p:spPr bwMode="auto">
              <a:xfrm>
                <a:off x="0" y="70"/>
                <a:ext cx="624" cy="0"/>
              </a:xfrm>
              <a:prstGeom prst="line">
                <a:avLst/>
              </a:prstGeom>
              <a:noFill/>
              <a:ln w="9525">
                <a:solidFill>
                  <a:schemeClr val="bg2"/>
                </a:solidFill>
                <a:round/>
                <a:headEnd/>
                <a:tailEnd/>
              </a:ln>
              <a:effectLst/>
            </p:spPr>
            <p:txBody>
              <a:bodyPr wrap="none" anchor="ctr"/>
              <a:lstStyle/>
              <a:p>
                <a:endParaRPr lang="en-US"/>
              </a:p>
            </p:txBody>
          </p:sp>
          <p:sp>
            <p:nvSpPr>
              <p:cNvPr id="9315" name="Line 99"/>
              <p:cNvSpPr>
                <a:spLocks noChangeShapeType="1"/>
              </p:cNvSpPr>
              <p:nvPr userDrawn="1"/>
            </p:nvSpPr>
            <p:spPr bwMode="auto">
              <a:xfrm>
                <a:off x="0" y="43"/>
                <a:ext cx="624" cy="0"/>
              </a:xfrm>
              <a:prstGeom prst="line">
                <a:avLst/>
              </a:prstGeom>
              <a:noFill/>
              <a:ln w="38100">
                <a:solidFill>
                  <a:schemeClr val="bg2"/>
                </a:solidFill>
                <a:round/>
                <a:headEnd/>
                <a:tailEnd/>
              </a:ln>
              <a:effectLst/>
            </p:spPr>
            <p:txBody>
              <a:bodyPr wrap="none" anchor="ctr"/>
              <a:lstStyle/>
              <a:p>
                <a:endParaRPr lang="en-US"/>
              </a:p>
            </p:txBody>
          </p:sp>
          <p:sp>
            <p:nvSpPr>
              <p:cNvPr id="9316" name="Line 100"/>
              <p:cNvSpPr>
                <a:spLocks noChangeShapeType="1"/>
              </p:cNvSpPr>
              <p:nvPr userDrawn="1"/>
            </p:nvSpPr>
            <p:spPr bwMode="auto">
              <a:xfrm>
                <a:off x="0" y="91"/>
                <a:ext cx="624" cy="0"/>
              </a:xfrm>
              <a:prstGeom prst="line">
                <a:avLst/>
              </a:prstGeom>
              <a:noFill/>
              <a:ln w="12700">
                <a:solidFill>
                  <a:schemeClr val="bg2"/>
                </a:solidFill>
                <a:round/>
                <a:headEnd/>
                <a:tailEnd/>
              </a:ln>
              <a:effectLst/>
            </p:spPr>
            <p:txBody>
              <a:bodyPr wrap="none" anchor="ctr"/>
              <a:lstStyle/>
              <a:p>
                <a:endParaRPr lang="en-US"/>
              </a:p>
            </p:txBody>
          </p:sp>
          <p:sp>
            <p:nvSpPr>
              <p:cNvPr id="9317" name="Line 101"/>
              <p:cNvSpPr>
                <a:spLocks noChangeShapeType="1"/>
              </p:cNvSpPr>
              <p:nvPr userDrawn="1"/>
            </p:nvSpPr>
            <p:spPr bwMode="auto">
              <a:xfrm>
                <a:off x="0" y="145"/>
                <a:ext cx="624" cy="0"/>
              </a:xfrm>
              <a:prstGeom prst="line">
                <a:avLst/>
              </a:prstGeom>
              <a:noFill/>
              <a:ln w="12700">
                <a:solidFill>
                  <a:schemeClr val="bg2"/>
                </a:solidFill>
                <a:round/>
                <a:headEnd/>
                <a:tailEnd/>
              </a:ln>
              <a:effectLst/>
            </p:spPr>
            <p:txBody>
              <a:bodyPr wrap="none" anchor="ctr"/>
              <a:lstStyle/>
              <a:p>
                <a:endParaRPr lang="en-US"/>
              </a:p>
            </p:txBody>
          </p:sp>
          <p:sp>
            <p:nvSpPr>
              <p:cNvPr id="9318" name="Line 102"/>
              <p:cNvSpPr>
                <a:spLocks noChangeShapeType="1"/>
              </p:cNvSpPr>
              <p:nvPr userDrawn="1"/>
            </p:nvSpPr>
            <p:spPr bwMode="auto">
              <a:xfrm>
                <a:off x="0" y="202"/>
                <a:ext cx="624" cy="0"/>
              </a:xfrm>
              <a:prstGeom prst="line">
                <a:avLst/>
              </a:prstGeom>
              <a:noFill/>
              <a:ln w="38100">
                <a:solidFill>
                  <a:schemeClr val="bg2"/>
                </a:solidFill>
                <a:round/>
                <a:headEnd/>
                <a:tailEnd/>
              </a:ln>
              <a:effectLst/>
            </p:spPr>
            <p:txBody>
              <a:bodyPr wrap="none" anchor="ctr"/>
              <a:lstStyle/>
              <a:p>
                <a:endParaRPr lang="en-US"/>
              </a:p>
            </p:txBody>
          </p:sp>
        </p:grpSp>
      </p:grpSp>
      <p:sp>
        <p:nvSpPr>
          <p:cNvPr id="9319" name="Rectangle 103"/>
          <p:cNvSpPr>
            <a:spLocks noGrp="1" noChangeArrowheads="1"/>
          </p:cNvSpPr>
          <p:nvPr>
            <p:ph type="dt" sz="half" idx="2"/>
          </p:nvPr>
        </p:nvSpPr>
        <p:spPr>
          <a:xfrm>
            <a:off x="1387475" y="6357938"/>
            <a:ext cx="1905000" cy="457200"/>
          </a:xfrm>
        </p:spPr>
        <p:txBody>
          <a:bodyPr/>
          <a:lstStyle>
            <a:lvl1pPr>
              <a:defRPr/>
            </a:lvl1pPr>
          </a:lstStyle>
          <a:p>
            <a:endParaRPr lang="en-US"/>
          </a:p>
        </p:txBody>
      </p:sp>
      <p:sp>
        <p:nvSpPr>
          <p:cNvPr id="9320" name="Rectangle 104"/>
          <p:cNvSpPr>
            <a:spLocks noGrp="1" noChangeArrowheads="1"/>
          </p:cNvSpPr>
          <p:nvPr>
            <p:ph type="ftr" sz="quarter" idx="3"/>
          </p:nvPr>
        </p:nvSpPr>
        <p:spPr>
          <a:xfrm>
            <a:off x="3722688" y="6357938"/>
            <a:ext cx="2271712" cy="457200"/>
          </a:xfrm>
        </p:spPr>
        <p:txBody>
          <a:bodyPr/>
          <a:lstStyle>
            <a:lvl1pPr>
              <a:defRPr/>
            </a:lvl1pPr>
          </a:lstStyle>
          <a:p>
            <a:endParaRPr lang="en-US"/>
          </a:p>
        </p:txBody>
      </p:sp>
      <p:sp>
        <p:nvSpPr>
          <p:cNvPr id="9321" name="Rectangle 105"/>
          <p:cNvSpPr>
            <a:spLocks noGrp="1" noChangeArrowheads="1"/>
          </p:cNvSpPr>
          <p:nvPr>
            <p:ph type="sldNum" sz="quarter" idx="4"/>
          </p:nvPr>
        </p:nvSpPr>
        <p:spPr>
          <a:xfrm>
            <a:off x="6464300" y="6361113"/>
            <a:ext cx="1906588" cy="457200"/>
          </a:xfrm>
        </p:spPr>
        <p:txBody>
          <a:bodyPr/>
          <a:lstStyle>
            <a:lvl1pPr>
              <a:defRPr/>
            </a:lvl1pPr>
          </a:lstStyle>
          <a:p>
            <a:fld id="{D281B394-792C-409B-86E5-7E8D3324F8E3}" type="slidenum">
              <a:rPr lang="en-US"/>
              <a:pPr/>
              <a:t>‹#›</a:t>
            </a:fld>
            <a:endParaRPr lang="en-US"/>
          </a:p>
        </p:txBody>
      </p:sp>
      <p:sp>
        <p:nvSpPr>
          <p:cNvPr id="9322" name="Rectangle 106"/>
          <p:cNvSpPr>
            <a:spLocks noGrp="1" noChangeArrowheads="1"/>
          </p:cNvSpPr>
          <p:nvPr>
            <p:ph type="ctrTitle"/>
          </p:nvPr>
        </p:nvSpPr>
        <p:spPr>
          <a:xfrm>
            <a:off x="1169988" y="1046163"/>
            <a:ext cx="7380287" cy="1012825"/>
          </a:xfrm>
        </p:spPr>
        <p:txBody>
          <a:bodyPr/>
          <a:lstStyle>
            <a:lvl1pPr>
              <a:defRPr sz="4000"/>
            </a:lvl1pPr>
          </a:lstStyle>
          <a:p>
            <a:r>
              <a:rPr lang="en-US"/>
              <a:t>Click to edit Master title style</a:t>
            </a:r>
          </a:p>
        </p:txBody>
      </p:sp>
      <p:sp>
        <p:nvSpPr>
          <p:cNvPr id="9323" name="Rectangle 107"/>
          <p:cNvSpPr>
            <a:spLocks noGrp="1" noChangeArrowheads="1"/>
          </p:cNvSpPr>
          <p:nvPr>
            <p:ph type="subTitle" idx="1"/>
          </p:nvPr>
        </p:nvSpPr>
        <p:spPr>
          <a:xfrm>
            <a:off x="1566863" y="2693988"/>
            <a:ext cx="6662737" cy="2994025"/>
          </a:xfrm>
        </p:spPr>
        <p:txBody>
          <a:bodyPr/>
          <a:lstStyle>
            <a:lvl1pPr marL="0" indent="0" algn="ctr">
              <a:buFont typeface="Wingdings" pitchFamily="2" charset="2"/>
              <a:buNone/>
              <a:defRPr/>
            </a:lvl1pPr>
          </a:lstStyle>
          <a:p>
            <a:r>
              <a:rPr lang="en-US"/>
              <a:t>Click to edit Master subtitle style</a:t>
            </a:r>
          </a:p>
        </p:txBody>
      </p:sp>
      <p:sp>
        <p:nvSpPr>
          <p:cNvPr id="9324" name="Rectangle 108"/>
          <p:cNvSpPr>
            <a:spLocks noChangeArrowheads="1"/>
          </p:cNvSpPr>
          <p:nvPr/>
        </p:nvSpPr>
        <p:spPr bwMode="auto">
          <a:xfrm>
            <a:off x="3017838" y="2120900"/>
            <a:ext cx="5662612" cy="77788"/>
          </a:xfrm>
          <a:prstGeom prst="rect">
            <a:avLst/>
          </a:prstGeom>
          <a:solidFill>
            <a:schemeClr val="hlink"/>
          </a:solidFill>
          <a:ln w="9525">
            <a:noFill/>
            <a:miter lim="800000"/>
            <a:headEnd/>
            <a:tailEnd/>
          </a:ln>
          <a:effectLst/>
        </p:spPr>
        <p:txBody>
          <a:bodyPr wrap="none" anchor="ctr"/>
          <a:lstStyle/>
          <a:p>
            <a:pPr algn="ctr"/>
            <a:endParaRPr kumimoji="1" lang="en-US"/>
          </a:p>
        </p:txBody>
      </p:sp>
      <p:sp>
        <p:nvSpPr>
          <p:cNvPr id="9325" name="Rectangle 109"/>
          <p:cNvSpPr>
            <a:spLocks noChangeArrowheads="1"/>
          </p:cNvSpPr>
          <p:nvPr/>
        </p:nvSpPr>
        <p:spPr bwMode="auto">
          <a:xfrm>
            <a:off x="1098550" y="862013"/>
            <a:ext cx="5662613" cy="77787"/>
          </a:xfrm>
          <a:prstGeom prst="rect">
            <a:avLst/>
          </a:prstGeom>
          <a:solidFill>
            <a:schemeClr val="hlink"/>
          </a:solidFill>
          <a:ln w="9525">
            <a:noFill/>
            <a:miter lim="800000"/>
            <a:headEnd/>
            <a:tailEnd/>
          </a:ln>
          <a:effectLst/>
        </p:spPr>
        <p:txBody>
          <a:bodyPr wrap="none" anchor="ctr"/>
          <a:lstStyle/>
          <a:p>
            <a:pPr algn="ctr"/>
            <a:endParaRPr kumimoji="1" lang="en-US"/>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9325"/>
                                        </p:tgtEl>
                                        <p:attrNameLst>
                                          <p:attrName>style.visibility</p:attrName>
                                        </p:attrNameLst>
                                      </p:cBhvr>
                                      <p:to>
                                        <p:strVal val="visible"/>
                                      </p:to>
                                    </p:set>
                                    <p:animEffect transition="in" filter="slide(fromLeft)">
                                      <p:cBhvr>
                                        <p:cTn id="7" dur="500"/>
                                        <p:tgtEl>
                                          <p:spTgt spid="9325"/>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9324"/>
                                        </p:tgtEl>
                                        <p:attrNameLst>
                                          <p:attrName>style.visibility</p:attrName>
                                        </p:attrNameLst>
                                      </p:cBhvr>
                                      <p:to>
                                        <p:strVal val="visible"/>
                                      </p:to>
                                    </p:set>
                                    <p:animEffect transition="in" filter="slide(fromRight)">
                                      <p:cBhvr>
                                        <p:cTn id="11" dur="500"/>
                                        <p:tgtEl>
                                          <p:spTgt spid="9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4" grpId="0" animBg="1" autoUpdateAnimBg="0"/>
      <p:bldP spid="9325" grpId="0" animBg="1" autoUpdateAnimBg="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9323BB0-8D5F-4F6D-80EF-57D73411F0B8}" type="slidenum">
              <a:rPr lang="en-US"/>
              <a:pPr/>
              <a:t>‹#›</a:t>
            </a:fld>
            <a:endParaRPr lang="en-US"/>
          </a:p>
        </p:txBody>
      </p:sp>
    </p:spTree>
  </p:cSld>
  <p:clrMapOvr>
    <a:masterClrMapping/>
  </p:clrMapOvr>
  <p:transition spd="med">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8625" y="609600"/>
            <a:ext cx="1989138"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09625" y="609600"/>
            <a:ext cx="5816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1D9784-C048-460B-8593-350DE495702B}" type="slidenum">
              <a:rPr lang="en-US"/>
              <a:pPr/>
              <a:t>‹#›</a:t>
            </a:fld>
            <a:endParaRPr lang="en-US"/>
          </a:p>
        </p:txBody>
      </p:sp>
    </p:spTree>
  </p:cSld>
  <p:clrMapOvr>
    <a:masterClrMapping/>
  </p:clrMapOvr>
  <p:transition spd="med">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endParaRPr lang="en-US"/>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09625" y="6373813"/>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32138" y="6376988"/>
            <a:ext cx="30861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89713" y="6376988"/>
            <a:ext cx="2193925" cy="457200"/>
          </a:xfrm>
        </p:spPr>
        <p:txBody>
          <a:bodyPr/>
          <a:lstStyle>
            <a:lvl1pPr>
              <a:defRPr/>
            </a:lvl1pPr>
          </a:lstStyle>
          <a:p>
            <a:fld id="{62A18923-EE85-4E15-9565-6A8BF12BD108}" type="slidenum">
              <a:rPr lang="en-US"/>
              <a:pPr/>
              <a:t>‹#›</a:t>
            </a:fld>
            <a:endParaRPr lang="en-US"/>
          </a:p>
        </p:txBody>
      </p:sp>
    </p:spTree>
  </p:cSld>
  <p:clrMapOvr>
    <a:masterClrMapping/>
  </p:clrMapOvr>
  <p:transition spd="med">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B6A9EEE-DA8C-416B-B6B6-10F0928DD743}" type="slidenum">
              <a:rPr lang="en-US"/>
              <a:pPr/>
              <a:t>‹#›</a:t>
            </a:fld>
            <a:endParaRPr lang="en-US"/>
          </a:p>
        </p:txBody>
      </p:sp>
    </p:spTree>
  </p:cSld>
  <p:clrMapOvr>
    <a:masterClrMapping/>
  </p:clrMapOvr>
  <p:transition spd="med">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14C9B48-263F-469A-B066-2C12CC034854}" type="slidenum">
              <a:rPr lang="en-US"/>
              <a:pPr/>
              <a:t>‹#›</a:t>
            </a:fld>
            <a:endParaRPr lang="en-US"/>
          </a:p>
        </p:txBody>
      </p:sp>
    </p:spTree>
  </p:cSld>
  <p:clrMapOvr>
    <a:masterClrMapping/>
  </p:clrMapOvr>
  <p:transition spd="med">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09625" y="2214563"/>
            <a:ext cx="3902075" cy="3881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64100" y="2214563"/>
            <a:ext cx="3903663" cy="3881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50DBB3D-CF87-4B62-A72D-1C562ECA64BB}" type="slidenum">
              <a:rPr lang="en-US"/>
              <a:pPr/>
              <a:t>‹#›</a:t>
            </a:fld>
            <a:endParaRPr lang="en-US"/>
          </a:p>
        </p:txBody>
      </p:sp>
    </p:spTree>
  </p:cSld>
  <p:clrMapOvr>
    <a:masterClrMapping/>
  </p:clrMapOvr>
  <p:transition spd="med">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FCC75FC-EE2E-4DEB-92B4-CBEBC0EBB00C}" type="slidenum">
              <a:rPr lang="en-US"/>
              <a:pPr/>
              <a:t>‹#›</a:t>
            </a:fld>
            <a:endParaRPr lang="en-US"/>
          </a:p>
        </p:txBody>
      </p:sp>
    </p:spTree>
  </p:cSld>
  <p:clrMapOvr>
    <a:masterClrMapping/>
  </p:clrMapOvr>
  <p:transition spd="med">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9955814-5DB7-4001-8A2D-3337FF1CDA62}" type="slidenum">
              <a:rPr lang="en-US"/>
              <a:pPr/>
              <a:t>‹#›</a:t>
            </a:fld>
            <a:endParaRPr lang="en-US"/>
          </a:p>
        </p:txBody>
      </p:sp>
    </p:spTree>
  </p:cSld>
  <p:clrMapOvr>
    <a:masterClrMapping/>
  </p:clrMapOvr>
  <p:transition spd="med">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02D8E0A-A104-46AD-AA2C-2629087D31B5}" type="slidenum">
              <a:rPr lang="en-US"/>
              <a:pPr/>
              <a:t>‹#›</a:t>
            </a:fld>
            <a:endParaRPr lang="en-US"/>
          </a:p>
        </p:txBody>
      </p:sp>
    </p:spTree>
  </p:cSld>
  <p:clrMapOvr>
    <a:masterClrMapping/>
  </p:clrMapOvr>
  <p:transition spd="med">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7AF373B-A78E-4A4F-9C2C-9C7B75719781}" type="slidenum">
              <a:rPr lang="en-US"/>
              <a:pPr/>
              <a:t>‹#›</a:t>
            </a:fld>
            <a:endParaRPr lang="en-US"/>
          </a:p>
        </p:txBody>
      </p:sp>
    </p:spTree>
  </p:cSld>
  <p:clrMapOvr>
    <a:masterClrMapping/>
  </p:clrMapOvr>
  <p:transition spd="med">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6BC5D30-6F37-4787-BD85-EE28A68EFF7D}" type="slidenum">
              <a:rPr lang="en-US"/>
              <a:pPr/>
              <a:t>‹#›</a:t>
            </a:fld>
            <a:endParaRPr lang="en-US"/>
          </a:p>
        </p:txBody>
      </p:sp>
    </p:spTree>
  </p:cSld>
  <p:clrMapOvr>
    <a:masterClrMapping/>
  </p:clrMapOvr>
  <p:transition spd="med">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194" name="Group 1026"/>
          <p:cNvGrpSpPr>
            <a:grpSpLocks/>
          </p:cNvGrpSpPr>
          <p:nvPr/>
        </p:nvGrpSpPr>
        <p:grpSpPr bwMode="auto">
          <a:xfrm>
            <a:off x="0" y="68263"/>
            <a:ext cx="8915400" cy="6713537"/>
            <a:chOff x="0" y="43"/>
            <a:chExt cx="5616" cy="4229"/>
          </a:xfrm>
        </p:grpSpPr>
        <p:grpSp>
          <p:nvGrpSpPr>
            <p:cNvPr id="8195" name="Group 1027"/>
            <p:cNvGrpSpPr>
              <a:grpSpLocks/>
            </p:cNvGrpSpPr>
            <p:nvPr userDrawn="1"/>
          </p:nvGrpSpPr>
          <p:grpSpPr bwMode="auto">
            <a:xfrm>
              <a:off x="0" y="43"/>
              <a:ext cx="408" cy="4229"/>
              <a:chOff x="0" y="43"/>
              <a:chExt cx="5760" cy="4229"/>
            </a:xfrm>
          </p:grpSpPr>
          <p:sp>
            <p:nvSpPr>
              <p:cNvPr id="8196" name="Line 1028"/>
              <p:cNvSpPr>
                <a:spLocks noChangeShapeType="1"/>
              </p:cNvSpPr>
              <p:nvPr userDrawn="1"/>
            </p:nvSpPr>
            <p:spPr bwMode="auto">
              <a:xfrm>
                <a:off x="0" y="4203"/>
                <a:ext cx="5760" cy="0"/>
              </a:xfrm>
              <a:prstGeom prst="line">
                <a:avLst/>
              </a:prstGeom>
              <a:noFill/>
              <a:ln w="9525">
                <a:solidFill>
                  <a:schemeClr val="bg2"/>
                </a:solidFill>
                <a:round/>
                <a:headEnd/>
                <a:tailEnd/>
              </a:ln>
              <a:effectLst/>
            </p:spPr>
            <p:txBody>
              <a:bodyPr wrap="none" anchor="ctr"/>
              <a:lstStyle/>
              <a:p>
                <a:endParaRPr lang="en-US"/>
              </a:p>
            </p:txBody>
          </p:sp>
          <p:sp>
            <p:nvSpPr>
              <p:cNvPr id="8197" name="Line 1029"/>
              <p:cNvSpPr>
                <a:spLocks noChangeShapeType="1"/>
              </p:cNvSpPr>
              <p:nvPr userDrawn="1"/>
            </p:nvSpPr>
            <p:spPr bwMode="auto">
              <a:xfrm>
                <a:off x="0" y="4239"/>
                <a:ext cx="5760" cy="0"/>
              </a:xfrm>
              <a:prstGeom prst="line">
                <a:avLst/>
              </a:prstGeom>
              <a:noFill/>
              <a:ln w="38100">
                <a:solidFill>
                  <a:schemeClr val="bg2"/>
                </a:solidFill>
                <a:round/>
                <a:headEnd/>
                <a:tailEnd/>
              </a:ln>
              <a:effectLst/>
            </p:spPr>
            <p:txBody>
              <a:bodyPr wrap="none" anchor="ctr"/>
              <a:lstStyle/>
              <a:p>
                <a:endParaRPr lang="en-US"/>
              </a:p>
            </p:txBody>
          </p:sp>
          <p:sp>
            <p:nvSpPr>
              <p:cNvPr id="8198" name="Line 1030"/>
              <p:cNvSpPr>
                <a:spLocks noChangeShapeType="1"/>
              </p:cNvSpPr>
              <p:nvPr userDrawn="1"/>
            </p:nvSpPr>
            <p:spPr bwMode="auto">
              <a:xfrm>
                <a:off x="0" y="4272"/>
                <a:ext cx="5760" cy="0"/>
              </a:xfrm>
              <a:prstGeom prst="line">
                <a:avLst/>
              </a:prstGeom>
              <a:noFill/>
              <a:ln w="19050">
                <a:solidFill>
                  <a:schemeClr val="bg2"/>
                </a:solidFill>
                <a:round/>
                <a:headEnd/>
                <a:tailEnd/>
              </a:ln>
              <a:effectLst/>
            </p:spPr>
            <p:txBody>
              <a:bodyPr wrap="none" anchor="ctr"/>
              <a:lstStyle/>
              <a:p>
                <a:endParaRPr lang="en-US"/>
              </a:p>
            </p:txBody>
          </p:sp>
          <p:sp>
            <p:nvSpPr>
              <p:cNvPr id="8199" name="Line 1031"/>
              <p:cNvSpPr>
                <a:spLocks noChangeShapeType="1"/>
              </p:cNvSpPr>
              <p:nvPr userDrawn="1"/>
            </p:nvSpPr>
            <p:spPr bwMode="auto">
              <a:xfrm>
                <a:off x="0" y="4113"/>
                <a:ext cx="5760" cy="0"/>
              </a:xfrm>
              <a:prstGeom prst="line">
                <a:avLst/>
              </a:prstGeom>
              <a:noFill/>
              <a:ln w="28575">
                <a:solidFill>
                  <a:schemeClr val="bg2"/>
                </a:solidFill>
                <a:round/>
                <a:headEnd/>
                <a:tailEnd/>
              </a:ln>
              <a:effectLst/>
            </p:spPr>
            <p:txBody>
              <a:bodyPr wrap="none" anchor="ctr"/>
              <a:lstStyle/>
              <a:p>
                <a:endParaRPr lang="en-US"/>
              </a:p>
            </p:txBody>
          </p:sp>
          <p:sp>
            <p:nvSpPr>
              <p:cNvPr id="8200" name="Line 1032"/>
              <p:cNvSpPr>
                <a:spLocks noChangeShapeType="1"/>
              </p:cNvSpPr>
              <p:nvPr userDrawn="1"/>
            </p:nvSpPr>
            <p:spPr bwMode="auto">
              <a:xfrm>
                <a:off x="0" y="4065"/>
                <a:ext cx="5760" cy="0"/>
              </a:xfrm>
              <a:prstGeom prst="line">
                <a:avLst/>
              </a:prstGeom>
              <a:noFill/>
              <a:ln w="12700">
                <a:solidFill>
                  <a:schemeClr val="bg2"/>
                </a:solidFill>
                <a:round/>
                <a:headEnd/>
                <a:tailEnd/>
              </a:ln>
              <a:effectLst/>
            </p:spPr>
            <p:txBody>
              <a:bodyPr wrap="none" anchor="ctr"/>
              <a:lstStyle/>
              <a:p>
                <a:endParaRPr lang="en-US"/>
              </a:p>
            </p:txBody>
          </p:sp>
          <p:sp>
            <p:nvSpPr>
              <p:cNvPr id="8201" name="Line 1033"/>
              <p:cNvSpPr>
                <a:spLocks noChangeShapeType="1"/>
              </p:cNvSpPr>
              <p:nvPr userDrawn="1"/>
            </p:nvSpPr>
            <p:spPr bwMode="auto">
              <a:xfrm>
                <a:off x="0" y="4158"/>
                <a:ext cx="5760" cy="0"/>
              </a:xfrm>
              <a:prstGeom prst="line">
                <a:avLst/>
              </a:prstGeom>
              <a:noFill/>
              <a:ln w="19050">
                <a:solidFill>
                  <a:schemeClr val="bg2"/>
                </a:solidFill>
                <a:round/>
                <a:headEnd/>
                <a:tailEnd/>
              </a:ln>
              <a:effectLst/>
            </p:spPr>
            <p:txBody>
              <a:bodyPr wrap="none" anchor="ctr"/>
              <a:lstStyle/>
              <a:p>
                <a:endParaRPr lang="en-US"/>
              </a:p>
            </p:txBody>
          </p:sp>
          <p:sp>
            <p:nvSpPr>
              <p:cNvPr id="8202" name="Line 1034"/>
              <p:cNvSpPr>
                <a:spLocks noChangeShapeType="1"/>
              </p:cNvSpPr>
              <p:nvPr userDrawn="1"/>
            </p:nvSpPr>
            <p:spPr bwMode="auto">
              <a:xfrm>
                <a:off x="0" y="3666"/>
                <a:ext cx="5760" cy="0"/>
              </a:xfrm>
              <a:prstGeom prst="line">
                <a:avLst/>
              </a:prstGeom>
              <a:noFill/>
              <a:ln w="9525">
                <a:solidFill>
                  <a:schemeClr val="bg2"/>
                </a:solidFill>
                <a:round/>
                <a:headEnd/>
                <a:tailEnd/>
              </a:ln>
              <a:effectLst/>
            </p:spPr>
            <p:txBody>
              <a:bodyPr wrap="none" anchor="ctr"/>
              <a:lstStyle/>
              <a:p>
                <a:endParaRPr lang="en-US"/>
              </a:p>
            </p:txBody>
          </p:sp>
          <p:sp>
            <p:nvSpPr>
              <p:cNvPr id="8203" name="Line 1035"/>
              <p:cNvSpPr>
                <a:spLocks noChangeShapeType="1"/>
              </p:cNvSpPr>
              <p:nvPr userDrawn="1"/>
            </p:nvSpPr>
            <p:spPr bwMode="auto">
              <a:xfrm>
                <a:off x="0" y="3639"/>
                <a:ext cx="5760" cy="0"/>
              </a:xfrm>
              <a:prstGeom prst="line">
                <a:avLst/>
              </a:prstGeom>
              <a:noFill/>
              <a:ln w="38100">
                <a:solidFill>
                  <a:schemeClr val="bg2"/>
                </a:solidFill>
                <a:round/>
                <a:headEnd/>
                <a:tailEnd/>
              </a:ln>
              <a:effectLst/>
            </p:spPr>
            <p:txBody>
              <a:bodyPr wrap="none" anchor="ctr"/>
              <a:lstStyle/>
              <a:p>
                <a:endParaRPr lang="en-US"/>
              </a:p>
            </p:txBody>
          </p:sp>
          <p:sp>
            <p:nvSpPr>
              <p:cNvPr id="8204" name="Line 1036"/>
              <p:cNvSpPr>
                <a:spLocks noChangeShapeType="1"/>
              </p:cNvSpPr>
              <p:nvPr userDrawn="1"/>
            </p:nvSpPr>
            <p:spPr bwMode="auto">
              <a:xfrm>
                <a:off x="0" y="4020"/>
                <a:ext cx="5760" cy="0"/>
              </a:xfrm>
              <a:prstGeom prst="line">
                <a:avLst/>
              </a:prstGeom>
              <a:noFill/>
              <a:ln w="19050">
                <a:solidFill>
                  <a:schemeClr val="bg2"/>
                </a:solidFill>
                <a:round/>
                <a:headEnd/>
                <a:tailEnd/>
              </a:ln>
              <a:effectLst/>
            </p:spPr>
            <p:txBody>
              <a:bodyPr wrap="none" anchor="ctr"/>
              <a:lstStyle/>
              <a:p>
                <a:endParaRPr lang="en-US"/>
              </a:p>
            </p:txBody>
          </p:sp>
          <p:sp>
            <p:nvSpPr>
              <p:cNvPr id="8205" name="Line 1037"/>
              <p:cNvSpPr>
                <a:spLocks noChangeShapeType="1"/>
              </p:cNvSpPr>
              <p:nvPr userDrawn="1"/>
            </p:nvSpPr>
            <p:spPr bwMode="auto">
              <a:xfrm>
                <a:off x="0" y="3894"/>
                <a:ext cx="5760" cy="0"/>
              </a:xfrm>
              <a:prstGeom prst="line">
                <a:avLst/>
              </a:prstGeom>
              <a:noFill/>
              <a:ln w="28575">
                <a:solidFill>
                  <a:schemeClr val="bg2"/>
                </a:solidFill>
                <a:round/>
                <a:headEnd/>
                <a:tailEnd/>
              </a:ln>
              <a:effectLst/>
            </p:spPr>
            <p:txBody>
              <a:bodyPr wrap="none" anchor="ctr"/>
              <a:lstStyle/>
              <a:p>
                <a:endParaRPr lang="en-US"/>
              </a:p>
            </p:txBody>
          </p:sp>
          <p:sp>
            <p:nvSpPr>
              <p:cNvPr id="8206" name="Line 1038"/>
              <p:cNvSpPr>
                <a:spLocks noChangeShapeType="1"/>
              </p:cNvSpPr>
              <p:nvPr userDrawn="1"/>
            </p:nvSpPr>
            <p:spPr bwMode="auto">
              <a:xfrm>
                <a:off x="0" y="3813"/>
                <a:ext cx="5760" cy="0"/>
              </a:xfrm>
              <a:prstGeom prst="line">
                <a:avLst/>
              </a:prstGeom>
              <a:noFill/>
              <a:ln w="12700">
                <a:solidFill>
                  <a:schemeClr val="bg2"/>
                </a:solidFill>
                <a:round/>
                <a:headEnd/>
                <a:tailEnd/>
              </a:ln>
              <a:effectLst/>
            </p:spPr>
            <p:txBody>
              <a:bodyPr wrap="none" anchor="ctr"/>
              <a:lstStyle/>
              <a:p>
                <a:endParaRPr lang="en-US"/>
              </a:p>
            </p:txBody>
          </p:sp>
          <p:sp>
            <p:nvSpPr>
              <p:cNvPr id="8207" name="Line 1039"/>
              <p:cNvSpPr>
                <a:spLocks noChangeShapeType="1"/>
              </p:cNvSpPr>
              <p:nvPr userDrawn="1"/>
            </p:nvSpPr>
            <p:spPr bwMode="auto">
              <a:xfrm>
                <a:off x="0" y="3999"/>
                <a:ext cx="5760" cy="0"/>
              </a:xfrm>
              <a:prstGeom prst="line">
                <a:avLst/>
              </a:prstGeom>
              <a:noFill/>
              <a:ln w="9525">
                <a:solidFill>
                  <a:schemeClr val="bg2"/>
                </a:solidFill>
                <a:round/>
                <a:headEnd/>
                <a:tailEnd/>
              </a:ln>
              <a:effectLst/>
            </p:spPr>
            <p:txBody>
              <a:bodyPr wrap="none" anchor="ctr"/>
              <a:lstStyle/>
              <a:p>
                <a:endParaRPr lang="en-US"/>
              </a:p>
            </p:txBody>
          </p:sp>
          <p:sp>
            <p:nvSpPr>
              <p:cNvPr id="8208" name="Line 1040"/>
              <p:cNvSpPr>
                <a:spLocks noChangeShapeType="1"/>
              </p:cNvSpPr>
              <p:nvPr userDrawn="1"/>
            </p:nvSpPr>
            <p:spPr bwMode="auto">
              <a:xfrm>
                <a:off x="0" y="3687"/>
                <a:ext cx="5760" cy="0"/>
              </a:xfrm>
              <a:prstGeom prst="line">
                <a:avLst/>
              </a:prstGeom>
              <a:noFill/>
              <a:ln w="12700">
                <a:solidFill>
                  <a:schemeClr val="bg2"/>
                </a:solidFill>
                <a:round/>
                <a:headEnd/>
                <a:tailEnd/>
              </a:ln>
              <a:effectLst/>
            </p:spPr>
            <p:txBody>
              <a:bodyPr wrap="none" anchor="ctr"/>
              <a:lstStyle/>
              <a:p>
                <a:endParaRPr lang="en-US"/>
              </a:p>
            </p:txBody>
          </p:sp>
          <p:sp>
            <p:nvSpPr>
              <p:cNvPr id="8209" name="Line 1041"/>
              <p:cNvSpPr>
                <a:spLocks noChangeShapeType="1"/>
              </p:cNvSpPr>
              <p:nvPr userDrawn="1"/>
            </p:nvSpPr>
            <p:spPr bwMode="auto">
              <a:xfrm>
                <a:off x="0" y="3741"/>
                <a:ext cx="5760" cy="0"/>
              </a:xfrm>
              <a:prstGeom prst="line">
                <a:avLst/>
              </a:prstGeom>
              <a:noFill/>
              <a:ln w="12700">
                <a:solidFill>
                  <a:schemeClr val="bg2"/>
                </a:solidFill>
                <a:round/>
                <a:headEnd/>
                <a:tailEnd/>
              </a:ln>
              <a:effectLst/>
            </p:spPr>
            <p:txBody>
              <a:bodyPr wrap="none" anchor="ctr"/>
              <a:lstStyle/>
              <a:p>
                <a:endParaRPr lang="en-US"/>
              </a:p>
            </p:txBody>
          </p:sp>
          <p:sp>
            <p:nvSpPr>
              <p:cNvPr id="8210" name="Line 1042"/>
              <p:cNvSpPr>
                <a:spLocks noChangeShapeType="1"/>
              </p:cNvSpPr>
              <p:nvPr userDrawn="1"/>
            </p:nvSpPr>
            <p:spPr bwMode="auto">
              <a:xfrm>
                <a:off x="0" y="3939"/>
                <a:ext cx="5760" cy="0"/>
              </a:xfrm>
              <a:prstGeom prst="line">
                <a:avLst/>
              </a:prstGeom>
              <a:noFill/>
              <a:ln w="19050">
                <a:solidFill>
                  <a:schemeClr val="bg2"/>
                </a:solidFill>
                <a:round/>
                <a:headEnd/>
                <a:tailEnd/>
              </a:ln>
              <a:effectLst/>
            </p:spPr>
            <p:txBody>
              <a:bodyPr wrap="none" anchor="ctr"/>
              <a:lstStyle/>
              <a:p>
                <a:endParaRPr lang="en-US"/>
              </a:p>
            </p:txBody>
          </p:sp>
          <p:sp>
            <p:nvSpPr>
              <p:cNvPr id="8211" name="Line 1043"/>
              <p:cNvSpPr>
                <a:spLocks noChangeShapeType="1"/>
              </p:cNvSpPr>
              <p:nvPr userDrawn="1"/>
            </p:nvSpPr>
            <p:spPr bwMode="auto">
              <a:xfrm>
                <a:off x="0" y="3918"/>
                <a:ext cx="5760" cy="0"/>
              </a:xfrm>
              <a:prstGeom prst="line">
                <a:avLst/>
              </a:prstGeom>
              <a:noFill/>
              <a:ln w="9525">
                <a:solidFill>
                  <a:schemeClr val="bg2"/>
                </a:solidFill>
                <a:round/>
                <a:headEnd/>
                <a:tailEnd/>
              </a:ln>
              <a:effectLst/>
            </p:spPr>
            <p:txBody>
              <a:bodyPr wrap="none" anchor="ctr"/>
              <a:lstStyle/>
              <a:p>
                <a:endParaRPr lang="en-US"/>
              </a:p>
            </p:txBody>
          </p:sp>
          <p:sp>
            <p:nvSpPr>
              <p:cNvPr id="8212" name="Line 1044"/>
              <p:cNvSpPr>
                <a:spLocks noChangeShapeType="1"/>
              </p:cNvSpPr>
              <p:nvPr userDrawn="1"/>
            </p:nvSpPr>
            <p:spPr bwMode="auto">
              <a:xfrm>
                <a:off x="0" y="3510"/>
                <a:ext cx="5760" cy="0"/>
              </a:xfrm>
              <a:prstGeom prst="line">
                <a:avLst/>
              </a:prstGeom>
              <a:noFill/>
              <a:ln w="9525">
                <a:solidFill>
                  <a:schemeClr val="bg2"/>
                </a:solidFill>
                <a:round/>
                <a:headEnd/>
                <a:tailEnd/>
              </a:ln>
              <a:effectLst/>
            </p:spPr>
            <p:txBody>
              <a:bodyPr wrap="none" anchor="ctr"/>
              <a:lstStyle/>
              <a:p>
                <a:endParaRPr lang="en-US"/>
              </a:p>
            </p:txBody>
          </p:sp>
          <p:sp>
            <p:nvSpPr>
              <p:cNvPr id="8213" name="Line 1045"/>
              <p:cNvSpPr>
                <a:spLocks noChangeShapeType="1"/>
              </p:cNvSpPr>
              <p:nvPr userDrawn="1"/>
            </p:nvSpPr>
            <p:spPr bwMode="auto">
              <a:xfrm>
                <a:off x="0" y="3546"/>
                <a:ext cx="5760" cy="0"/>
              </a:xfrm>
              <a:prstGeom prst="line">
                <a:avLst/>
              </a:prstGeom>
              <a:noFill/>
              <a:ln w="38100">
                <a:solidFill>
                  <a:schemeClr val="bg2"/>
                </a:solidFill>
                <a:round/>
                <a:headEnd/>
                <a:tailEnd/>
              </a:ln>
              <a:effectLst/>
            </p:spPr>
            <p:txBody>
              <a:bodyPr wrap="none" anchor="ctr"/>
              <a:lstStyle/>
              <a:p>
                <a:endParaRPr lang="en-US"/>
              </a:p>
            </p:txBody>
          </p:sp>
          <p:sp>
            <p:nvSpPr>
              <p:cNvPr id="8214" name="Line 1046"/>
              <p:cNvSpPr>
                <a:spLocks noChangeShapeType="1"/>
              </p:cNvSpPr>
              <p:nvPr userDrawn="1"/>
            </p:nvSpPr>
            <p:spPr bwMode="auto">
              <a:xfrm>
                <a:off x="0" y="3579"/>
                <a:ext cx="5760" cy="0"/>
              </a:xfrm>
              <a:prstGeom prst="line">
                <a:avLst/>
              </a:prstGeom>
              <a:noFill/>
              <a:ln w="19050">
                <a:solidFill>
                  <a:schemeClr val="bg2"/>
                </a:solidFill>
                <a:round/>
                <a:headEnd/>
                <a:tailEnd/>
              </a:ln>
              <a:effectLst/>
            </p:spPr>
            <p:txBody>
              <a:bodyPr wrap="none" anchor="ctr"/>
              <a:lstStyle/>
              <a:p>
                <a:endParaRPr lang="en-US"/>
              </a:p>
            </p:txBody>
          </p:sp>
          <p:sp>
            <p:nvSpPr>
              <p:cNvPr id="8215" name="Line 1047"/>
              <p:cNvSpPr>
                <a:spLocks noChangeShapeType="1"/>
              </p:cNvSpPr>
              <p:nvPr userDrawn="1"/>
            </p:nvSpPr>
            <p:spPr bwMode="auto">
              <a:xfrm>
                <a:off x="0" y="3420"/>
                <a:ext cx="5760" cy="0"/>
              </a:xfrm>
              <a:prstGeom prst="line">
                <a:avLst/>
              </a:prstGeom>
              <a:noFill/>
              <a:ln w="28575">
                <a:solidFill>
                  <a:schemeClr val="bg2"/>
                </a:solidFill>
                <a:round/>
                <a:headEnd/>
                <a:tailEnd/>
              </a:ln>
              <a:effectLst/>
            </p:spPr>
            <p:txBody>
              <a:bodyPr wrap="none" anchor="ctr"/>
              <a:lstStyle/>
              <a:p>
                <a:endParaRPr lang="en-US"/>
              </a:p>
            </p:txBody>
          </p:sp>
          <p:sp>
            <p:nvSpPr>
              <p:cNvPr id="8216" name="Line 1048"/>
              <p:cNvSpPr>
                <a:spLocks noChangeShapeType="1"/>
              </p:cNvSpPr>
              <p:nvPr userDrawn="1"/>
            </p:nvSpPr>
            <p:spPr bwMode="auto">
              <a:xfrm>
                <a:off x="0" y="3372"/>
                <a:ext cx="5760" cy="0"/>
              </a:xfrm>
              <a:prstGeom prst="line">
                <a:avLst/>
              </a:prstGeom>
              <a:noFill/>
              <a:ln w="12700">
                <a:solidFill>
                  <a:schemeClr val="bg2"/>
                </a:solidFill>
                <a:round/>
                <a:headEnd/>
                <a:tailEnd/>
              </a:ln>
              <a:effectLst/>
            </p:spPr>
            <p:txBody>
              <a:bodyPr wrap="none" anchor="ctr"/>
              <a:lstStyle/>
              <a:p>
                <a:endParaRPr lang="en-US"/>
              </a:p>
            </p:txBody>
          </p:sp>
          <p:sp>
            <p:nvSpPr>
              <p:cNvPr id="8217" name="Line 1049"/>
              <p:cNvSpPr>
                <a:spLocks noChangeShapeType="1"/>
              </p:cNvSpPr>
              <p:nvPr userDrawn="1"/>
            </p:nvSpPr>
            <p:spPr bwMode="auto">
              <a:xfrm>
                <a:off x="0" y="3465"/>
                <a:ext cx="5760" cy="0"/>
              </a:xfrm>
              <a:prstGeom prst="line">
                <a:avLst/>
              </a:prstGeom>
              <a:noFill/>
              <a:ln w="19050">
                <a:solidFill>
                  <a:schemeClr val="bg2"/>
                </a:solidFill>
                <a:round/>
                <a:headEnd/>
                <a:tailEnd/>
              </a:ln>
              <a:effectLst/>
            </p:spPr>
            <p:txBody>
              <a:bodyPr wrap="none" anchor="ctr"/>
              <a:lstStyle/>
              <a:p>
                <a:endParaRPr lang="en-US"/>
              </a:p>
            </p:txBody>
          </p:sp>
          <p:sp>
            <p:nvSpPr>
              <p:cNvPr id="8218" name="Line 1050"/>
              <p:cNvSpPr>
                <a:spLocks noChangeShapeType="1"/>
              </p:cNvSpPr>
              <p:nvPr userDrawn="1"/>
            </p:nvSpPr>
            <p:spPr bwMode="auto">
              <a:xfrm>
                <a:off x="0" y="2973"/>
                <a:ext cx="5760" cy="0"/>
              </a:xfrm>
              <a:prstGeom prst="line">
                <a:avLst/>
              </a:prstGeom>
              <a:noFill/>
              <a:ln w="9525">
                <a:solidFill>
                  <a:schemeClr val="bg2"/>
                </a:solidFill>
                <a:round/>
                <a:headEnd/>
                <a:tailEnd/>
              </a:ln>
              <a:effectLst/>
            </p:spPr>
            <p:txBody>
              <a:bodyPr wrap="none" anchor="ctr"/>
              <a:lstStyle/>
              <a:p>
                <a:endParaRPr lang="en-US"/>
              </a:p>
            </p:txBody>
          </p:sp>
          <p:sp>
            <p:nvSpPr>
              <p:cNvPr id="8219" name="Line 1051"/>
              <p:cNvSpPr>
                <a:spLocks noChangeShapeType="1"/>
              </p:cNvSpPr>
              <p:nvPr userDrawn="1"/>
            </p:nvSpPr>
            <p:spPr bwMode="auto">
              <a:xfrm>
                <a:off x="0" y="2946"/>
                <a:ext cx="5760" cy="0"/>
              </a:xfrm>
              <a:prstGeom prst="line">
                <a:avLst/>
              </a:prstGeom>
              <a:noFill/>
              <a:ln w="38100">
                <a:solidFill>
                  <a:schemeClr val="bg2"/>
                </a:solidFill>
                <a:round/>
                <a:headEnd/>
                <a:tailEnd/>
              </a:ln>
              <a:effectLst/>
            </p:spPr>
            <p:txBody>
              <a:bodyPr wrap="none" anchor="ctr"/>
              <a:lstStyle/>
              <a:p>
                <a:endParaRPr lang="en-US"/>
              </a:p>
            </p:txBody>
          </p:sp>
          <p:sp>
            <p:nvSpPr>
              <p:cNvPr id="8220" name="Line 1052"/>
              <p:cNvSpPr>
                <a:spLocks noChangeShapeType="1"/>
              </p:cNvSpPr>
              <p:nvPr userDrawn="1"/>
            </p:nvSpPr>
            <p:spPr bwMode="auto">
              <a:xfrm>
                <a:off x="0" y="3327"/>
                <a:ext cx="5760" cy="0"/>
              </a:xfrm>
              <a:prstGeom prst="line">
                <a:avLst/>
              </a:prstGeom>
              <a:noFill/>
              <a:ln w="19050">
                <a:solidFill>
                  <a:schemeClr val="bg2"/>
                </a:solidFill>
                <a:round/>
                <a:headEnd/>
                <a:tailEnd/>
              </a:ln>
              <a:effectLst/>
            </p:spPr>
            <p:txBody>
              <a:bodyPr wrap="none" anchor="ctr"/>
              <a:lstStyle/>
              <a:p>
                <a:endParaRPr lang="en-US"/>
              </a:p>
            </p:txBody>
          </p:sp>
          <p:sp>
            <p:nvSpPr>
              <p:cNvPr id="8221" name="Line 1053"/>
              <p:cNvSpPr>
                <a:spLocks noChangeShapeType="1"/>
              </p:cNvSpPr>
              <p:nvPr userDrawn="1"/>
            </p:nvSpPr>
            <p:spPr bwMode="auto">
              <a:xfrm>
                <a:off x="0" y="3201"/>
                <a:ext cx="5760" cy="0"/>
              </a:xfrm>
              <a:prstGeom prst="line">
                <a:avLst/>
              </a:prstGeom>
              <a:noFill/>
              <a:ln w="28575">
                <a:solidFill>
                  <a:schemeClr val="bg2"/>
                </a:solidFill>
                <a:round/>
                <a:headEnd/>
                <a:tailEnd/>
              </a:ln>
              <a:effectLst/>
            </p:spPr>
            <p:txBody>
              <a:bodyPr wrap="none" anchor="ctr"/>
              <a:lstStyle/>
              <a:p>
                <a:endParaRPr lang="en-US"/>
              </a:p>
            </p:txBody>
          </p:sp>
          <p:sp>
            <p:nvSpPr>
              <p:cNvPr id="8222" name="Line 1054"/>
              <p:cNvSpPr>
                <a:spLocks noChangeShapeType="1"/>
              </p:cNvSpPr>
              <p:nvPr userDrawn="1"/>
            </p:nvSpPr>
            <p:spPr bwMode="auto">
              <a:xfrm>
                <a:off x="0" y="3120"/>
                <a:ext cx="5760" cy="0"/>
              </a:xfrm>
              <a:prstGeom prst="line">
                <a:avLst/>
              </a:prstGeom>
              <a:noFill/>
              <a:ln w="12700">
                <a:solidFill>
                  <a:schemeClr val="bg2"/>
                </a:solidFill>
                <a:round/>
                <a:headEnd/>
                <a:tailEnd/>
              </a:ln>
              <a:effectLst/>
            </p:spPr>
            <p:txBody>
              <a:bodyPr wrap="none" anchor="ctr"/>
              <a:lstStyle/>
              <a:p>
                <a:endParaRPr lang="en-US"/>
              </a:p>
            </p:txBody>
          </p:sp>
          <p:sp>
            <p:nvSpPr>
              <p:cNvPr id="8223" name="Line 1055"/>
              <p:cNvSpPr>
                <a:spLocks noChangeShapeType="1"/>
              </p:cNvSpPr>
              <p:nvPr userDrawn="1"/>
            </p:nvSpPr>
            <p:spPr bwMode="auto">
              <a:xfrm>
                <a:off x="0" y="3306"/>
                <a:ext cx="5760" cy="0"/>
              </a:xfrm>
              <a:prstGeom prst="line">
                <a:avLst/>
              </a:prstGeom>
              <a:noFill/>
              <a:ln w="9525">
                <a:solidFill>
                  <a:schemeClr val="bg2"/>
                </a:solidFill>
                <a:round/>
                <a:headEnd/>
                <a:tailEnd/>
              </a:ln>
              <a:effectLst/>
            </p:spPr>
            <p:txBody>
              <a:bodyPr wrap="none" anchor="ctr"/>
              <a:lstStyle/>
              <a:p>
                <a:endParaRPr lang="en-US"/>
              </a:p>
            </p:txBody>
          </p:sp>
          <p:sp>
            <p:nvSpPr>
              <p:cNvPr id="8224" name="Line 1056"/>
              <p:cNvSpPr>
                <a:spLocks noChangeShapeType="1"/>
              </p:cNvSpPr>
              <p:nvPr userDrawn="1"/>
            </p:nvSpPr>
            <p:spPr bwMode="auto">
              <a:xfrm>
                <a:off x="0" y="2994"/>
                <a:ext cx="5760" cy="0"/>
              </a:xfrm>
              <a:prstGeom prst="line">
                <a:avLst/>
              </a:prstGeom>
              <a:noFill/>
              <a:ln w="12700">
                <a:solidFill>
                  <a:schemeClr val="bg2"/>
                </a:solidFill>
                <a:round/>
                <a:headEnd/>
                <a:tailEnd/>
              </a:ln>
              <a:effectLst/>
            </p:spPr>
            <p:txBody>
              <a:bodyPr wrap="none" anchor="ctr"/>
              <a:lstStyle/>
              <a:p>
                <a:endParaRPr lang="en-US"/>
              </a:p>
            </p:txBody>
          </p:sp>
          <p:sp>
            <p:nvSpPr>
              <p:cNvPr id="8225" name="Line 1057"/>
              <p:cNvSpPr>
                <a:spLocks noChangeShapeType="1"/>
              </p:cNvSpPr>
              <p:nvPr userDrawn="1"/>
            </p:nvSpPr>
            <p:spPr bwMode="auto">
              <a:xfrm>
                <a:off x="0" y="3048"/>
                <a:ext cx="5760" cy="0"/>
              </a:xfrm>
              <a:prstGeom prst="line">
                <a:avLst/>
              </a:prstGeom>
              <a:noFill/>
              <a:ln w="12700">
                <a:solidFill>
                  <a:schemeClr val="bg2"/>
                </a:solidFill>
                <a:round/>
                <a:headEnd/>
                <a:tailEnd/>
              </a:ln>
              <a:effectLst/>
            </p:spPr>
            <p:txBody>
              <a:bodyPr wrap="none" anchor="ctr"/>
              <a:lstStyle/>
              <a:p>
                <a:endParaRPr lang="en-US"/>
              </a:p>
            </p:txBody>
          </p:sp>
          <p:sp>
            <p:nvSpPr>
              <p:cNvPr id="8226" name="Line 1058"/>
              <p:cNvSpPr>
                <a:spLocks noChangeShapeType="1"/>
              </p:cNvSpPr>
              <p:nvPr userDrawn="1"/>
            </p:nvSpPr>
            <p:spPr bwMode="auto">
              <a:xfrm>
                <a:off x="0" y="3246"/>
                <a:ext cx="5760" cy="0"/>
              </a:xfrm>
              <a:prstGeom prst="line">
                <a:avLst/>
              </a:prstGeom>
              <a:noFill/>
              <a:ln w="19050">
                <a:solidFill>
                  <a:schemeClr val="bg2"/>
                </a:solidFill>
                <a:round/>
                <a:headEnd/>
                <a:tailEnd/>
              </a:ln>
              <a:effectLst/>
            </p:spPr>
            <p:txBody>
              <a:bodyPr wrap="none" anchor="ctr"/>
              <a:lstStyle/>
              <a:p>
                <a:endParaRPr lang="en-US"/>
              </a:p>
            </p:txBody>
          </p:sp>
          <p:sp>
            <p:nvSpPr>
              <p:cNvPr id="8227" name="Line 1059"/>
              <p:cNvSpPr>
                <a:spLocks noChangeShapeType="1"/>
              </p:cNvSpPr>
              <p:nvPr userDrawn="1"/>
            </p:nvSpPr>
            <p:spPr bwMode="auto">
              <a:xfrm>
                <a:off x="0" y="3225"/>
                <a:ext cx="5760" cy="0"/>
              </a:xfrm>
              <a:prstGeom prst="line">
                <a:avLst/>
              </a:prstGeom>
              <a:noFill/>
              <a:ln w="9525">
                <a:solidFill>
                  <a:schemeClr val="bg2"/>
                </a:solidFill>
                <a:round/>
                <a:headEnd/>
                <a:tailEnd/>
              </a:ln>
              <a:effectLst/>
            </p:spPr>
            <p:txBody>
              <a:bodyPr wrap="none" anchor="ctr"/>
              <a:lstStyle/>
              <a:p>
                <a:endParaRPr lang="en-US"/>
              </a:p>
            </p:txBody>
          </p:sp>
          <p:sp>
            <p:nvSpPr>
              <p:cNvPr id="8228" name="Line 1060"/>
              <p:cNvSpPr>
                <a:spLocks noChangeShapeType="1"/>
              </p:cNvSpPr>
              <p:nvPr userDrawn="1"/>
            </p:nvSpPr>
            <p:spPr bwMode="auto">
              <a:xfrm>
                <a:off x="0" y="2831"/>
                <a:ext cx="5760" cy="0"/>
              </a:xfrm>
              <a:prstGeom prst="line">
                <a:avLst/>
              </a:prstGeom>
              <a:noFill/>
              <a:ln w="28575">
                <a:solidFill>
                  <a:schemeClr val="bg2"/>
                </a:solidFill>
                <a:round/>
                <a:headEnd/>
                <a:tailEnd/>
              </a:ln>
              <a:effectLst/>
            </p:spPr>
            <p:txBody>
              <a:bodyPr wrap="none" anchor="ctr"/>
              <a:lstStyle/>
              <a:p>
                <a:endParaRPr lang="en-US"/>
              </a:p>
            </p:txBody>
          </p:sp>
          <p:sp>
            <p:nvSpPr>
              <p:cNvPr id="8229" name="Line 1061"/>
              <p:cNvSpPr>
                <a:spLocks noChangeShapeType="1"/>
              </p:cNvSpPr>
              <p:nvPr userDrawn="1"/>
            </p:nvSpPr>
            <p:spPr bwMode="auto">
              <a:xfrm>
                <a:off x="0" y="2750"/>
                <a:ext cx="5760" cy="0"/>
              </a:xfrm>
              <a:prstGeom prst="line">
                <a:avLst/>
              </a:prstGeom>
              <a:noFill/>
              <a:ln w="12700">
                <a:solidFill>
                  <a:schemeClr val="bg2"/>
                </a:solidFill>
                <a:round/>
                <a:headEnd/>
                <a:tailEnd/>
              </a:ln>
              <a:effectLst/>
            </p:spPr>
            <p:txBody>
              <a:bodyPr wrap="none" anchor="ctr"/>
              <a:lstStyle/>
              <a:p>
                <a:endParaRPr lang="en-US"/>
              </a:p>
            </p:txBody>
          </p:sp>
          <p:sp>
            <p:nvSpPr>
              <p:cNvPr id="8230" name="Line 1062"/>
              <p:cNvSpPr>
                <a:spLocks noChangeShapeType="1"/>
              </p:cNvSpPr>
              <p:nvPr userDrawn="1"/>
            </p:nvSpPr>
            <p:spPr bwMode="auto">
              <a:xfrm>
                <a:off x="0" y="2678"/>
                <a:ext cx="5760" cy="0"/>
              </a:xfrm>
              <a:prstGeom prst="line">
                <a:avLst/>
              </a:prstGeom>
              <a:noFill/>
              <a:ln w="12700">
                <a:solidFill>
                  <a:schemeClr val="bg2"/>
                </a:solidFill>
                <a:round/>
                <a:headEnd/>
                <a:tailEnd/>
              </a:ln>
              <a:effectLst/>
            </p:spPr>
            <p:txBody>
              <a:bodyPr wrap="none" anchor="ctr"/>
              <a:lstStyle/>
              <a:p>
                <a:endParaRPr lang="en-US"/>
              </a:p>
            </p:txBody>
          </p:sp>
          <p:sp>
            <p:nvSpPr>
              <p:cNvPr id="8231" name="Line 1063"/>
              <p:cNvSpPr>
                <a:spLocks noChangeShapeType="1"/>
              </p:cNvSpPr>
              <p:nvPr userDrawn="1"/>
            </p:nvSpPr>
            <p:spPr bwMode="auto">
              <a:xfrm>
                <a:off x="0" y="2876"/>
                <a:ext cx="5760" cy="0"/>
              </a:xfrm>
              <a:prstGeom prst="line">
                <a:avLst/>
              </a:prstGeom>
              <a:noFill/>
              <a:ln w="19050">
                <a:solidFill>
                  <a:schemeClr val="bg2"/>
                </a:solidFill>
                <a:round/>
                <a:headEnd/>
                <a:tailEnd/>
              </a:ln>
              <a:effectLst/>
            </p:spPr>
            <p:txBody>
              <a:bodyPr wrap="none" anchor="ctr"/>
              <a:lstStyle/>
              <a:p>
                <a:endParaRPr lang="en-US"/>
              </a:p>
            </p:txBody>
          </p:sp>
          <p:sp>
            <p:nvSpPr>
              <p:cNvPr id="8232" name="Line 1064"/>
              <p:cNvSpPr>
                <a:spLocks noChangeShapeType="1"/>
              </p:cNvSpPr>
              <p:nvPr userDrawn="1"/>
            </p:nvSpPr>
            <p:spPr bwMode="auto">
              <a:xfrm>
                <a:off x="0" y="2855"/>
                <a:ext cx="5760" cy="0"/>
              </a:xfrm>
              <a:prstGeom prst="line">
                <a:avLst/>
              </a:prstGeom>
              <a:noFill/>
              <a:ln w="9525">
                <a:solidFill>
                  <a:schemeClr val="bg2"/>
                </a:solidFill>
                <a:round/>
                <a:headEnd/>
                <a:tailEnd/>
              </a:ln>
              <a:effectLst/>
            </p:spPr>
            <p:txBody>
              <a:bodyPr wrap="none" anchor="ctr"/>
              <a:lstStyle/>
              <a:p>
                <a:endParaRPr lang="en-US"/>
              </a:p>
            </p:txBody>
          </p:sp>
          <p:sp>
            <p:nvSpPr>
              <p:cNvPr id="8233" name="Line 1065"/>
              <p:cNvSpPr>
                <a:spLocks noChangeShapeType="1"/>
              </p:cNvSpPr>
              <p:nvPr userDrawn="1"/>
            </p:nvSpPr>
            <p:spPr bwMode="auto">
              <a:xfrm>
                <a:off x="0" y="2554"/>
                <a:ext cx="5760" cy="0"/>
              </a:xfrm>
              <a:prstGeom prst="line">
                <a:avLst/>
              </a:prstGeom>
              <a:noFill/>
              <a:ln w="9525">
                <a:solidFill>
                  <a:schemeClr val="bg2"/>
                </a:solidFill>
                <a:round/>
                <a:headEnd/>
                <a:tailEnd/>
              </a:ln>
              <a:effectLst/>
            </p:spPr>
            <p:txBody>
              <a:bodyPr wrap="none" anchor="ctr"/>
              <a:lstStyle/>
              <a:p>
                <a:endParaRPr lang="en-US"/>
              </a:p>
            </p:txBody>
          </p:sp>
          <p:sp>
            <p:nvSpPr>
              <p:cNvPr id="8234" name="Line 1066"/>
              <p:cNvSpPr>
                <a:spLocks noChangeShapeType="1"/>
              </p:cNvSpPr>
              <p:nvPr userDrawn="1"/>
            </p:nvSpPr>
            <p:spPr bwMode="auto">
              <a:xfrm>
                <a:off x="0" y="2590"/>
                <a:ext cx="5760" cy="0"/>
              </a:xfrm>
              <a:prstGeom prst="line">
                <a:avLst/>
              </a:prstGeom>
              <a:noFill/>
              <a:ln w="38100">
                <a:solidFill>
                  <a:schemeClr val="bg2"/>
                </a:solidFill>
                <a:round/>
                <a:headEnd/>
                <a:tailEnd/>
              </a:ln>
              <a:effectLst/>
            </p:spPr>
            <p:txBody>
              <a:bodyPr wrap="none" anchor="ctr"/>
              <a:lstStyle/>
              <a:p>
                <a:endParaRPr lang="en-US"/>
              </a:p>
            </p:txBody>
          </p:sp>
          <p:sp>
            <p:nvSpPr>
              <p:cNvPr id="8235" name="Line 1067"/>
              <p:cNvSpPr>
                <a:spLocks noChangeShapeType="1"/>
              </p:cNvSpPr>
              <p:nvPr userDrawn="1"/>
            </p:nvSpPr>
            <p:spPr bwMode="auto">
              <a:xfrm>
                <a:off x="0" y="2623"/>
                <a:ext cx="5760" cy="0"/>
              </a:xfrm>
              <a:prstGeom prst="line">
                <a:avLst/>
              </a:prstGeom>
              <a:noFill/>
              <a:ln w="19050">
                <a:solidFill>
                  <a:schemeClr val="bg2"/>
                </a:solidFill>
                <a:round/>
                <a:headEnd/>
                <a:tailEnd/>
              </a:ln>
              <a:effectLst/>
            </p:spPr>
            <p:txBody>
              <a:bodyPr wrap="none" anchor="ctr"/>
              <a:lstStyle/>
              <a:p>
                <a:endParaRPr lang="en-US"/>
              </a:p>
            </p:txBody>
          </p:sp>
          <p:sp>
            <p:nvSpPr>
              <p:cNvPr id="8236" name="Line 1068"/>
              <p:cNvSpPr>
                <a:spLocks noChangeShapeType="1"/>
              </p:cNvSpPr>
              <p:nvPr userDrawn="1"/>
            </p:nvSpPr>
            <p:spPr bwMode="auto">
              <a:xfrm>
                <a:off x="0" y="2464"/>
                <a:ext cx="5760" cy="0"/>
              </a:xfrm>
              <a:prstGeom prst="line">
                <a:avLst/>
              </a:prstGeom>
              <a:noFill/>
              <a:ln w="28575">
                <a:solidFill>
                  <a:schemeClr val="bg2"/>
                </a:solidFill>
                <a:round/>
                <a:headEnd/>
                <a:tailEnd/>
              </a:ln>
              <a:effectLst/>
            </p:spPr>
            <p:txBody>
              <a:bodyPr wrap="none" anchor="ctr"/>
              <a:lstStyle/>
              <a:p>
                <a:endParaRPr lang="en-US"/>
              </a:p>
            </p:txBody>
          </p:sp>
          <p:sp>
            <p:nvSpPr>
              <p:cNvPr id="8237" name="Line 1069"/>
              <p:cNvSpPr>
                <a:spLocks noChangeShapeType="1"/>
              </p:cNvSpPr>
              <p:nvPr userDrawn="1"/>
            </p:nvSpPr>
            <p:spPr bwMode="auto">
              <a:xfrm>
                <a:off x="0" y="2416"/>
                <a:ext cx="5760" cy="0"/>
              </a:xfrm>
              <a:prstGeom prst="line">
                <a:avLst/>
              </a:prstGeom>
              <a:noFill/>
              <a:ln w="12700">
                <a:solidFill>
                  <a:schemeClr val="bg2"/>
                </a:solidFill>
                <a:round/>
                <a:headEnd/>
                <a:tailEnd/>
              </a:ln>
              <a:effectLst/>
            </p:spPr>
            <p:txBody>
              <a:bodyPr wrap="none" anchor="ctr"/>
              <a:lstStyle/>
              <a:p>
                <a:endParaRPr lang="en-US"/>
              </a:p>
            </p:txBody>
          </p:sp>
          <p:sp>
            <p:nvSpPr>
              <p:cNvPr id="8238" name="Line 1070"/>
              <p:cNvSpPr>
                <a:spLocks noChangeShapeType="1"/>
              </p:cNvSpPr>
              <p:nvPr userDrawn="1"/>
            </p:nvSpPr>
            <p:spPr bwMode="auto">
              <a:xfrm>
                <a:off x="0" y="2509"/>
                <a:ext cx="5760" cy="0"/>
              </a:xfrm>
              <a:prstGeom prst="line">
                <a:avLst/>
              </a:prstGeom>
              <a:noFill/>
              <a:ln w="19050">
                <a:solidFill>
                  <a:schemeClr val="bg2"/>
                </a:solidFill>
                <a:round/>
                <a:headEnd/>
                <a:tailEnd/>
              </a:ln>
              <a:effectLst/>
            </p:spPr>
            <p:txBody>
              <a:bodyPr wrap="none" anchor="ctr"/>
              <a:lstStyle/>
              <a:p>
                <a:endParaRPr lang="en-US"/>
              </a:p>
            </p:txBody>
          </p:sp>
          <p:sp>
            <p:nvSpPr>
              <p:cNvPr id="8239" name="Line 1071"/>
              <p:cNvSpPr>
                <a:spLocks noChangeShapeType="1"/>
              </p:cNvSpPr>
              <p:nvPr userDrawn="1"/>
            </p:nvSpPr>
            <p:spPr bwMode="auto">
              <a:xfrm>
                <a:off x="0" y="2371"/>
                <a:ext cx="5760" cy="0"/>
              </a:xfrm>
              <a:prstGeom prst="line">
                <a:avLst/>
              </a:prstGeom>
              <a:noFill/>
              <a:ln w="19050">
                <a:solidFill>
                  <a:schemeClr val="bg2"/>
                </a:solidFill>
                <a:round/>
                <a:headEnd/>
                <a:tailEnd/>
              </a:ln>
              <a:effectLst/>
            </p:spPr>
            <p:txBody>
              <a:bodyPr wrap="none" anchor="ctr"/>
              <a:lstStyle/>
              <a:p>
                <a:endParaRPr lang="en-US"/>
              </a:p>
            </p:txBody>
          </p:sp>
          <p:sp>
            <p:nvSpPr>
              <p:cNvPr id="8240" name="Line 1072"/>
              <p:cNvSpPr>
                <a:spLocks noChangeShapeType="1"/>
              </p:cNvSpPr>
              <p:nvPr userDrawn="1"/>
            </p:nvSpPr>
            <p:spPr bwMode="auto">
              <a:xfrm>
                <a:off x="0" y="2245"/>
                <a:ext cx="5760" cy="0"/>
              </a:xfrm>
              <a:prstGeom prst="line">
                <a:avLst/>
              </a:prstGeom>
              <a:noFill/>
              <a:ln w="28575">
                <a:solidFill>
                  <a:schemeClr val="bg2"/>
                </a:solidFill>
                <a:round/>
                <a:headEnd/>
                <a:tailEnd/>
              </a:ln>
              <a:effectLst/>
            </p:spPr>
            <p:txBody>
              <a:bodyPr wrap="none" anchor="ctr"/>
              <a:lstStyle/>
              <a:p>
                <a:endParaRPr lang="en-US"/>
              </a:p>
            </p:txBody>
          </p:sp>
          <p:sp>
            <p:nvSpPr>
              <p:cNvPr id="8241" name="Line 1073"/>
              <p:cNvSpPr>
                <a:spLocks noChangeShapeType="1"/>
              </p:cNvSpPr>
              <p:nvPr userDrawn="1"/>
            </p:nvSpPr>
            <p:spPr bwMode="auto">
              <a:xfrm>
                <a:off x="0" y="2350"/>
                <a:ext cx="5760" cy="0"/>
              </a:xfrm>
              <a:prstGeom prst="line">
                <a:avLst/>
              </a:prstGeom>
              <a:noFill/>
              <a:ln w="9525">
                <a:solidFill>
                  <a:schemeClr val="bg2"/>
                </a:solidFill>
                <a:round/>
                <a:headEnd/>
                <a:tailEnd/>
              </a:ln>
              <a:effectLst/>
            </p:spPr>
            <p:txBody>
              <a:bodyPr wrap="none" anchor="ctr"/>
              <a:lstStyle/>
              <a:p>
                <a:endParaRPr lang="en-US"/>
              </a:p>
            </p:txBody>
          </p:sp>
          <p:sp>
            <p:nvSpPr>
              <p:cNvPr id="8242" name="Line 1074"/>
              <p:cNvSpPr>
                <a:spLocks noChangeShapeType="1"/>
              </p:cNvSpPr>
              <p:nvPr userDrawn="1"/>
            </p:nvSpPr>
            <p:spPr bwMode="auto">
              <a:xfrm>
                <a:off x="0" y="2290"/>
                <a:ext cx="5760" cy="0"/>
              </a:xfrm>
              <a:prstGeom prst="line">
                <a:avLst/>
              </a:prstGeom>
              <a:noFill/>
              <a:ln w="19050">
                <a:solidFill>
                  <a:schemeClr val="bg2"/>
                </a:solidFill>
                <a:round/>
                <a:headEnd/>
                <a:tailEnd/>
              </a:ln>
              <a:effectLst/>
            </p:spPr>
            <p:txBody>
              <a:bodyPr wrap="none" anchor="ctr"/>
              <a:lstStyle/>
              <a:p>
                <a:endParaRPr lang="en-US"/>
              </a:p>
            </p:txBody>
          </p:sp>
          <p:sp>
            <p:nvSpPr>
              <p:cNvPr id="8243" name="Line 1075"/>
              <p:cNvSpPr>
                <a:spLocks noChangeShapeType="1"/>
              </p:cNvSpPr>
              <p:nvPr userDrawn="1"/>
            </p:nvSpPr>
            <p:spPr bwMode="auto">
              <a:xfrm>
                <a:off x="0" y="2269"/>
                <a:ext cx="5760" cy="0"/>
              </a:xfrm>
              <a:prstGeom prst="line">
                <a:avLst/>
              </a:prstGeom>
              <a:noFill/>
              <a:ln w="9525">
                <a:solidFill>
                  <a:schemeClr val="bg2"/>
                </a:solidFill>
                <a:round/>
                <a:headEnd/>
                <a:tailEnd/>
              </a:ln>
              <a:effectLst/>
            </p:spPr>
            <p:txBody>
              <a:bodyPr wrap="none" anchor="ctr"/>
              <a:lstStyle/>
              <a:p>
                <a:endParaRPr lang="en-US"/>
              </a:p>
            </p:txBody>
          </p:sp>
          <p:sp>
            <p:nvSpPr>
              <p:cNvPr id="8244" name="Line 1076"/>
              <p:cNvSpPr>
                <a:spLocks noChangeShapeType="1"/>
              </p:cNvSpPr>
              <p:nvPr userDrawn="1"/>
            </p:nvSpPr>
            <p:spPr bwMode="auto">
              <a:xfrm>
                <a:off x="0" y="2130"/>
                <a:ext cx="5760" cy="0"/>
              </a:xfrm>
              <a:prstGeom prst="line">
                <a:avLst/>
              </a:prstGeom>
              <a:noFill/>
              <a:ln w="9525">
                <a:solidFill>
                  <a:schemeClr val="bg2"/>
                </a:solidFill>
                <a:round/>
                <a:headEnd/>
                <a:tailEnd/>
              </a:ln>
              <a:effectLst/>
            </p:spPr>
            <p:txBody>
              <a:bodyPr wrap="none" anchor="ctr"/>
              <a:lstStyle/>
              <a:p>
                <a:endParaRPr lang="en-US"/>
              </a:p>
            </p:txBody>
          </p:sp>
          <p:sp>
            <p:nvSpPr>
              <p:cNvPr id="8245" name="Line 1077"/>
              <p:cNvSpPr>
                <a:spLocks noChangeShapeType="1"/>
              </p:cNvSpPr>
              <p:nvPr userDrawn="1"/>
            </p:nvSpPr>
            <p:spPr bwMode="auto">
              <a:xfrm>
                <a:off x="0" y="2166"/>
                <a:ext cx="5760" cy="0"/>
              </a:xfrm>
              <a:prstGeom prst="line">
                <a:avLst/>
              </a:prstGeom>
              <a:noFill/>
              <a:ln w="38100">
                <a:solidFill>
                  <a:schemeClr val="bg2"/>
                </a:solidFill>
                <a:round/>
                <a:headEnd/>
                <a:tailEnd/>
              </a:ln>
              <a:effectLst/>
            </p:spPr>
            <p:txBody>
              <a:bodyPr wrap="none" anchor="ctr"/>
              <a:lstStyle/>
              <a:p>
                <a:endParaRPr lang="en-US"/>
              </a:p>
            </p:txBody>
          </p:sp>
          <p:sp>
            <p:nvSpPr>
              <p:cNvPr id="8246" name="Line 1078"/>
              <p:cNvSpPr>
                <a:spLocks noChangeShapeType="1"/>
              </p:cNvSpPr>
              <p:nvPr userDrawn="1"/>
            </p:nvSpPr>
            <p:spPr bwMode="auto">
              <a:xfrm>
                <a:off x="0" y="2199"/>
                <a:ext cx="5760" cy="0"/>
              </a:xfrm>
              <a:prstGeom prst="line">
                <a:avLst/>
              </a:prstGeom>
              <a:noFill/>
              <a:ln w="19050">
                <a:solidFill>
                  <a:schemeClr val="bg2"/>
                </a:solidFill>
                <a:round/>
                <a:headEnd/>
                <a:tailEnd/>
              </a:ln>
              <a:effectLst/>
            </p:spPr>
            <p:txBody>
              <a:bodyPr wrap="none" anchor="ctr"/>
              <a:lstStyle/>
              <a:p>
                <a:endParaRPr lang="en-US"/>
              </a:p>
            </p:txBody>
          </p:sp>
          <p:sp>
            <p:nvSpPr>
              <p:cNvPr id="8247" name="Line 1079"/>
              <p:cNvSpPr>
                <a:spLocks noChangeShapeType="1"/>
              </p:cNvSpPr>
              <p:nvPr userDrawn="1"/>
            </p:nvSpPr>
            <p:spPr bwMode="auto">
              <a:xfrm>
                <a:off x="0" y="2040"/>
                <a:ext cx="5760" cy="0"/>
              </a:xfrm>
              <a:prstGeom prst="line">
                <a:avLst/>
              </a:prstGeom>
              <a:noFill/>
              <a:ln w="28575">
                <a:solidFill>
                  <a:schemeClr val="bg2"/>
                </a:solidFill>
                <a:round/>
                <a:headEnd/>
                <a:tailEnd/>
              </a:ln>
              <a:effectLst/>
            </p:spPr>
            <p:txBody>
              <a:bodyPr wrap="none" anchor="ctr"/>
              <a:lstStyle/>
              <a:p>
                <a:endParaRPr lang="en-US"/>
              </a:p>
            </p:txBody>
          </p:sp>
          <p:sp>
            <p:nvSpPr>
              <p:cNvPr id="8248" name="Line 1080"/>
              <p:cNvSpPr>
                <a:spLocks noChangeShapeType="1"/>
              </p:cNvSpPr>
              <p:nvPr userDrawn="1"/>
            </p:nvSpPr>
            <p:spPr bwMode="auto">
              <a:xfrm>
                <a:off x="0" y="1992"/>
                <a:ext cx="5760" cy="0"/>
              </a:xfrm>
              <a:prstGeom prst="line">
                <a:avLst/>
              </a:prstGeom>
              <a:noFill/>
              <a:ln w="12700">
                <a:solidFill>
                  <a:schemeClr val="bg2"/>
                </a:solidFill>
                <a:round/>
                <a:headEnd/>
                <a:tailEnd/>
              </a:ln>
              <a:effectLst/>
            </p:spPr>
            <p:txBody>
              <a:bodyPr wrap="none" anchor="ctr"/>
              <a:lstStyle/>
              <a:p>
                <a:endParaRPr lang="en-US"/>
              </a:p>
            </p:txBody>
          </p:sp>
          <p:sp>
            <p:nvSpPr>
              <p:cNvPr id="8249" name="Line 1081"/>
              <p:cNvSpPr>
                <a:spLocks noChangeShapeType="1"/>
              </p:cNvSpPr>
              <p:nvPr userDrawn="1"/>
            </p:nvSpPr>
            <p:spPr bwMode="auto">
              <a:xfrm>
                <a:off x="0" y="2085"/>
                <a:ext cx="5760" cy="0"/>
              </a:xfrm>
              <a:prstGeom prst="line">
                <a:avLst/>
              </a:prstGeom>
              <a:noFill/>
              <a:ln w="19050">
                <a:solidFill>
                  <a:schemeClr val="bg2"/>
                </a:solidFill>
                <a:round/>
                <a:headEnd/>
                <a:tailEnd/>
              </a:ln>
              <a:effectLst/>
            </p:spPr>
            <p:txBody>
              <a:bodyPr wrap="none" anchor="ctr"/>
              <a:lstStyle/>
              <a:p>
                <a:endParaRPr lang="en-US"/>
              </a:p>
            </p:txBody>
          </p:sp>
          <p:sp>
            <p:nvSpPr>
              <p:cNvPr id="8250" name="Line 1082"/>
              <p:cNvSpPr>
                <a:spLocks noChangeShapeType="1"/>
              </p:cNvSpPr>
              <p:nvPr userDrawn="1"/>
            </p:nvSpPr>
            <p:spPr bwMode="auto">
              <a:xfrm>
                <a:off x="0" y="1593"/>
                <a:ext cx="5760" cy="0"/>
              </a:xfrm>
              <a:prstGeom prst="line">
                <a:avLst/>
              </a:prstGeom>
              <a:noFill/>
              <a:ln w="9525">
                <a:solidFill>
                  <a:schemeClr val="bg2"/>
                </a:solidFill>
                <a:round/>
                <a:headEnd/>
                <a:tailEnd/>
              </a:ln>
              <a:effectLst/>
            </p:spPr>
            <p:txBody>
              <a:bodyPr wrap="none" anchor="ctr"/>
              <a:lstStyle/>
              <a:p>
                <a:endParaRPr lang="en-US"/>
              </a:p>
            </p:txBody>
          </p:sp>
          <p:sp>
            <p:nvSpPr>
              <p:cNvPr id="8251" name="Line 1083"/>
              <p:cNvSpPr>
                <a:spLocks noChangeShapeType="1"/>
              </p:cNvSpPr>
              <p:nvPr userDrawn="1"/>
            </p:nvSpPr>
            <p:spPr bwMode="auto">
              <a:xfrm>
                <a:off x="0" y="1566"/>
                <a:ext cx="5760" cy="0"/>
              </a:xfrm>
              <a:prstGeom prst="line">
                <a:avLst/>
              </a:prstGeom>
              <a:noFill/>
              <a:ln w="38100">
                <a:solidFill>
                  <a:schemeClr val="bg2"/>
                </a:solidFill>
                <a:round/>
                <a:headEnd/>
                <a:tailEnd/>
              </a:ln>
              <a:effectLst/>
            </p:spPr>
            <p:txBody>
              <a:bodyPr wrap="none" anchor="ctr"/>
              <a:lstStyle/>
              <a:p>
                <a:endParaRPr lang="en-US"/>
              </a:p>
            </p:txBody>
          </p:sp>
          <p:sp>
            <p:nvSpPr>
              <p:cNvPr id="8252" name="Line 1084"/>
              <p:cNvSpPr>
                <a:spLocks noChangeShapeType="1"/>
              </p:cNvSpPr>
              <p:nvPr userDrawn="1"/>
            </p:nvSpPr>
            <p:spPr bwMode="auto">
              <a:xfrm>
                <a:off x="0" y="1947"/>
                <a:ext cx="5760" cy="0"/>
              </a:xfrm>
              <a:prstGeom prst="line">
                <a:avLst/>
              </a:prstGeom>
              <a:noFill/>
              <a:ln w="19050">
                <a:solidFill>
                  <a:schemeClr val="bg2"/>
                </a:solidFill>
                <a:round/>
                <a:headEnd/>
                <a:tailEnd/>
              </a:ln>
              <a:effectLst/>
            </p:spPr>
            <p:txBody>
              <a:bodyPr wrap="none" anchor="ctr"/>
              <a:lstStyle/>
              <a:p>
                <a:endParaRPr lang="en-US"/>
              </a:p>
            </p:txBody>
          </p:sp>
          <p:sp>
            <p:nvSpPr>
              <p:cNvPr id="8253" name="Line 1085"/>
              <p:cNvSpPr>
                <a:spLocks noChangeShapeType="1"/>
              </p:cNvSpPr>
              <p:nvPr userDrawn="1"/>
            </p:nvSpPr>
            <p:spPr bwMode="auto">
              <a:xfrm>
                <a:off x="0" y="1821"/>
                <a:ext cx="5760" cy="0"/>
              </a:xfrm>
              <a:prstGeom prst="line">
                <a:avLst/>
              </a:prstGeom>
              <a:noFill/>
              <a:ln w="28575">
                <a:solidFill>
                  <a:schemeClr val="bg2"/>
                </a:solidFill>
                <a:round/>
                <a:headEnd/>
                <a:tailEnd/>
              </a:ln>
              <a:effectLst/>
            </p:spPr>
            <p:txBody>
              <a:bodyPr wrap="none" anchor="ctr"/>
              <a:lstStyle/>
              <a:p>
                <a:endParaRPr lang="en-US"/>
              </a:p>
            </p:txBody>
          </p:sp>
          <p:sp>
            <p:nvSpPr>
              <p:cNvPr id="8254" name="Line 1086"/>
              <p:cNvSpPr>
                <a:spLocks noChangeShapeType="1"/>
              </p:cNvSpPr>
              <p:nvPr userDrawn="1"/>
            </p:nvSpPr>
            <p:spPr bwMode="auto">
              <a:xfrm>
                <a:off x="0" y="1740"/>
                <a:ext cx="5760" cy="0"/>
              </a:xfrm>
              <a:prstGeom prst="line">
                <a:avLst/>
              </a:prstGeom>
              <a:noFill/>
              <a:ln w="12700">
                <a:solidFill>
                  <a:schemeClr val="bg2"/>
                </a:solidFill>
                <a:round/>
                <a:headEnd/>
                <a:tailEnd/>
              </a:ln>
              <a:effectLst/>
            </p:spPr>
            <p:txBody>
              <a:bodyPr wrap="none" anchor="ctr"/>
              <a:lstStyle/>
              <a:p>
                <a:endParaRPr lang="en-US"/>
              </a:p>
            </p:txBody>
          </p:sp>
          <p:sp>
            <p:nvSpPr>
              <p:cNvPr id="8255" name="Line 1087"/>
              <p:cNvSpPr>
                <a:spLocks noChangeShapeType="1"/>
              </p:cNvSpPr>
              <p:nvPr userDrawn="1"/>
            </p:nvSpPr>
            <p:spPr bwMode="auto">
              <a:xfrm>
                <a:off x="0" y="1926"/>
                <a:ext cx="5760" cy="0"/>
              </a:xfrm>
              <a:prstGeom prst="line">
                <a:avLst/>
              </a:prstGeom>
              <a:noFill/>
              <a:ln w="9525">
                <a:solidFill>
                  <a:schemeClr val="bg2"/>
                </a:solidFill>
                <a:round/>
                <a:headEnd/>
                <a:tailEnd/>
              </a:ln>
              <a:effectLst/>
            </p:spPr>
            <p:txBody>
              <a:bodyPr wrap="none" anchor="ctr"/>
              <a:lstStyle/>
              <a:p>
                <a:endParaRPr lang="en-US"/>
              </a:p>
            </p:txBody>
          </p:sp>
          <p:sp>
            <p:nvSpPr>
              <p:cNvPr id="8256" name="Line 1088"/>
              <p:cNvSpPr>
                <a:spLocks noChangeShapeType="1"/>
              </p:cNvSpPr>
              <p:nvPr userDrawn="1"/>
            </p:nvSpPr>
            <p:spPr bwMode="auto">
              <a:xfrm>
                <a:off x="0" y="1614"/>
                <a:ext cx="5760" cy="0"/>
              </a:xfrm>
              <a:prstGeom prst="line">
                <a:avLst/>
              </a:prstGeom>
              <a:noFill/>
              <a:ln w="12700">
                <a:solidFill>
                  <a:schemeClr val="bg2"/>
                </a:solidFill>
                <a:round/>
                <a:headEnd/>
                <a:tailEnd/>
              </a:ln>
              <a:effectLst/>
            </p:spPr>
            <p:txBody>
              <a:bodyPr wrap="none" anchor="ctr"/>
              <a:lstStyle/>
              <a:p>
                <a:endParaRPr lang="en-US"/>
              </a:p>
            </p:txBody>
          </p:sp>
          <p:sp>
            <p:nvSpPr>
              <p:cNvPr id="8257" name="Line 1089"/>
              <p:cNvSpPr>
                <a:spLocks noChangeShapeType="1"/>
              </p:cNvSpPr>
              <p:nvPr userDrawn="1"/>
            </p:nvSpPr>
            <p:spPr bwMode="auto">
              <a:xfrm>
                <a:off x="0" y="1668"/>
                <a:ext cx="5760" cy="0"/>
              </a:xfrm>
              <a:prstGeom prst="line">
                <a:avLst/>
              </a:prstGeom>
              <a:noFill/>
              <a:ln w="12700">
                <a:solidFill>
                  <a:schemeClr val="bg2"/>
                </a:solidFill>
                <a:round/>
                <a:headEnd/>
                <a:tailEnd/>
              </a:ln>
              <a:effectLst/>
            </p:spPr>
            <p:txBody>
              <a:bodyPr wrap="none" anchor="ctr"/>
              <a:lstStyle/>
              <a:p>
                <a:endParaRPr lang="en-US"/>
              </a:p>
            </p:txBody>
          </p:sp>
          <p:sp>
            <p:nvSpPr>
              <p:cNvPr id="8258" name="Line 1090"/>
              <p:cNvSpPr>
                <a:spLocks noChangeShapeType="1"/>
              </p:cNvSpPr>
              <p:nvPr userDrawn="1"/>
            </p:nvSpPr>
            <p:spPr bwMode="auto">
              <a:xfrm>
                <a:off x="0" y="1866"/>
                <a:ext cx="5760" cy="0"/>
              </a:xfrm>
              <a:prstGeom prst="line">
                <a:avLst/>
              </a:prstGeom>
              <a:noFill/>
              <a:ln w="19050">
                <a:solidFill>
                  <a:schemeClr val="bg2"/>
                </a:solidFill>
                <a:round/>
                <a:headEnd/>
                <a:tailEnd/>
              </a:ln>
              <a:effectLst/>
            </p:spPr>
            <p:txBody>
              <a:bodyPr wrap="none" anchor="ctr"/>
              <a:lstStyle/>
              <a:p>
                <a:endParaRPr lang="en-US"/>
              </a:p>
            </p:txBody>
          </p:sp>
          <p:sp>
            <p:nvSpPr>
              <p:cNvPr id="8259" name="Line 1091"/>
              <p:cNvSpPr>
                <a:spLocks noChangeShapeType="1"/>
              </p:cNvSpPr>
              <p:nvPr userDrawn="1"/>
            </p:nvSpPr>
            <p:spPr bwMode="auto">
              <a:xfrm>
                <a:off x="0" y="1845"/>
                <a:ext cx="5760" cy="0"/>
              </a:xfrm>
              <a:prstGeom prst="line">
                <a:avLst/>
              </a:prstGeom>
              <a:noFill/>
              <a:ln w="9525">
                <a:solidFill>
                  <a:schemeClr val="bg2"/>
                </a:solidFill>
                <a:round/>
                <a:headEnd/>
                <a:tailEnd/>
              </a:ln>
              <a:effectLst/>
            </p:spPr>
            <p:txBody>
              <a:bodyPr wrap="none" anchor="ctr"/>
              <a:lstStyle/>
              <a:p>
                <a:endParaRPr lang="en-US"/>
              </a:p>
            </p:txBody>
          </p:sp>
          <p:sp>
            <p:nvSpPr>
              <p:cNvPr id="8260" name="Line 1092"/>
              <p:cNvSpPr>
                <a:spLocks noChangeShapeType="1"/>
              </p:cNvSpPr>
              <p:nvPr userDrawn="1"/>
            </p:nvSpPr>
            <p:spPr bwMode="auto">
              <a:xfrm>
                <a:off x="0" y="1437"/>
                <a:ext cx="5760" cy="0"/>
              </a:xfrm>
              <a:prstGeom prst="line">
                <a:avLst/>
              </a:prstGeom>
              <a:noFill/>
              <a:ln w="9525">
                <a:solidFill>
                  <a:schemeClr val="bg2"/>
                </a:solidFill>
                <a:round/>
                <a:headEnd/>
                <a:tailEnd/>
              </a:ln>
              <a:effectLst/>
            </p:spPr>
            <p:txBody>
              <a:bodyPr wrap="none" anchor="ctr"/>
              <a:lstStyle/>
              <a:p>
                <a:endParaRPr lang="en-US"/>
              </a:p>
            </p:txBody>
          </p:sp>
          <p:sp>
            <p:nvSpPr>
              <p:cNvPr id="8261" name="Line 1093"/>
              <p:cNvSpPr>
                <a:spLocks noChangeShapeType="1"/>
              </p:cNvSpPr>
              <p:nvPr userDrawn="1"/>
            </p:nvSpPr>
            <p:spPr bwMode="auto">
              <a:xfrm>
                <a:off x="0" y="1473"/>
                <a:ext cx="5760" cy="0"/>
              </a:xfrm>
              <a:prstGeom prst="line">
                <a:avLst/>
              </a:prstGeom>
              <a:noFill/>
              <a:ln w="38100">
                <a:solidFill>
                  <a:schemeClr val="bg2"/>
                </a:solidFill>
                <a:round/>
                <a:headEnd/>
                <a:tailEnd/>
              </a:ln>
              <a:effectLst/>
            </p:spPr>
            <p:txBody>
              <a:bodyPr wrap="none" anchor="ctr"/>
              <a:lstStyle/>
              <a:p>
                <a:endParaRPr lang="en-US"/>
              </a:p>
            </p:txBody>
          </p:sp>
          <p:sp>
            <p:nvSpPr>
              <p:cNvPr id="8262" name="Line 1094"/>
              <p:cNvSpPr>
                <a:spLocks noChangeShapeType="1"/>
              </p:cNvSpPr>
              <p:nvPr userDrawn="1"/>
            </p:nvSpPr>
            <p:spPr bwMode="auto">
              <a:xfrm>
                <a:off x="0" y="1506"/>
                <a:ext cx="5760" cy="0"/>
              </a:xfrm>
              <a:prstGeom prst="line">
                <a:avLst/>
              </a:prstGeom>
              <a:noFill/>
              <a:ln w="19050">
                <a:solidFill>
                  <a:schemeClr val="bg2"/>
                </a:solidFill>
                <a:round/>
                <a:headEnd/>
                <a:tailEnd/>
              </a:ln>
              <a:effectLst/>
            </p:spPr>
            <p:txBody>
              <a:bodyPr wrap="none" anchor="ctr"/>
              <a:lstStyle/>
              <a:p>
                <a:endParaRPr lang="en-US"/>
              </a:p>
            </p:txBody>
          </p:sp>
          <p:sp>
            <p:nvSpPr>
              <p:cNvPr id="8263" name="Line 1095"/>
              <p:cNvSpPr>
                <a:spLocks noChangeShapeType="1"/>
              </p:cNvSpPr>
              <p:nvPr userDrawn="1"/>
            </p:nvSpPr>
            <p:spPr bwMode="auto">
              <a:xfrm>
                <a:off x="0" y="1347"/>
                <a:ext cx="5760" cy="0"/>
              </a:xfrm>
              <a:prstGeom prst="line">
                <a:avLst/>
              </a:prstGeom>
              <a:noFill/>
              <a:ln w="28575">
                <a:solidFill>
                  <a:schemeClr val="bg2"/>
                </a:solidFill>
                <a:round/>
                <a:headEnd/>
                <a:tailEnd/>
              </a:ln>
              <a:effectLst/>
            </p:spPr>
            <p:txBody>
              <a:bodyPr wrap="none" anchor="ctr"/>
              <a:lstStyle/>
              <a:p>
                <a:endParaRPr lang="en-US"/>
              </a:p>
            </p:txBody>
          </p:sp>
          <p:sp>
            <p:nvSpPr>
              <p:cNvPr id="8264" name="Line 1096"/>
              <p:cNvSpPr>
                <a:spLocks noChangeShapeType="1"/>
              </p:cNvSpPr>
              <p:nvPr userDrawn="1"/>
            </p:nvSpPr>
            <p:spPr bwMode="auto">
              <a:xfrm>
                <a:off x="0" y="1392"/>
                <a:ext cx="5760" cy="0"/>
              </a:xfrm>
              <a:prstGeom prst="line">
                <a:avLst/>
              </a:prstGeom>
              <a:noFill/>
              <a:ln w="19050">
                <a:solidFill>
                  <a:schemeClr val="bg2"/>
                </a:solidFill>
                <a:round/>
                <a:headEnd/>
                <a:tailEnd/>
              </a:ln>
              <a:effectLst/>
            </p:spPr>
            <p:txBody>
              <a:bodyPr wrap="none" anchor="ctr"/>
              <a:lstStyle/>
              <a:p>
                <a:endParaRPr lang="en-US"/>
              </a:p>
            </p:txBody>
          </p:sp>
          <p:sp>
            <p:nvSpPr>
              <p:cNvPr id="8265" name="Line 1097"/>
              <p:cNvSpPr>
                <a:spLocks noChangeShapeType="1"/>
              </p:cNvSpPr>
              <p:nvPr userDrawn="1"/>
            </p:nvSpPr>
            <p:spPr bwMode="auto">
              <a:xfrm>
                <a:off x="0" y="1016"/>
                <a:ext cx="5760" cy="0"/>
              </a:xfrm>
              <a:prstGeom prst="line">
                <a:avLst/>
              </a:prstGeom>
              <a:noFill/>
              <a:ln w="9525">
                <a:solidFill>
                  <a:schemeClr val="bg2"/>
                </a:solidFill>
                <a:round/>
                <a:headEnd/>
                <a:tailEnd/>
              </a:ln>
              <a:effectLst/>
            </p:spPr>
            <p:txBody>
              <a:bodyPr wrap="none" anchor="ctr"/>
              <a:lstStyle/>
              <a:p>
                <a:endParaRPr lang="en-US"/>
              </a:p>
            </p:txBody>
          </p:sp>
          <p:sp>
            <p:nvSpPr>
              <p:cNvPr id="8266" name="Line 1098"/>
              <p:cNvSpPr>
                <a:spLocks noChangeShapeType="1"/>
              </p:cNvSpPr>
              <p:nvPr userDrawn="1"/>
            </p:nvSpPr>
            <p:spPr bwMode="auto">
              <a:xfrm>
                <a:off x="0" y="989"/>
                <a:ext cx="5760" cy="0"/>
              </a:xfrm>
              <a:prstGeom prst="line">
                <a:avLst/>
              </a:prstGeom>
              <a:noFill/>
              <a:ln w="38100">
                <a:solidFill>
                  <a:schemeClr val="bg2"/>
                </a:solidFill>
                <a:round/>
                <a:headEnd/>
                <a:tailEnd/>
              </a:ln>
              <a:effectLst/>
            </p:spPr>
            <p:txBody>
              <a:bodyPr wrap="none" anchor="ctr"/>
              <a:lstStyle/>
              <a:p>
                <a:endParaRPr lang="en-US"/>
              </a:p>
            </p:txBody>
          </p:sp>
          <p:sp>
            <p:nvSpPr>
              <p:cNvPr id="8267" name="Line 1099"/>
              <p:cNvSpPr>
                <a:spLocks noChangeShapeType="1"/>
              </p:cNvSpPr>
              <p:nvPr userDrawn="1"/>
            </p:nvSpPr>
            <p:spPr bwMode="auto">
              <a:xfrm>
                <a:off x="0" y="1244"/>
                <a:ext cx="5760" cy="0"/>
              </a:xfrm>
              <a:prstGeom prst="line">
                <a:avLst/>
              </a:prstGeom>
              <a:noFill/>
              <a:ln w="28575">
                <a:solidFill>
                  <a:schemeClr val="bg2"/>
                </a:solidFill>
                <a:round/>
                <a:headEnd/>
                <a:tailEnd/>
              </a:ln>
              <a:effectLst/>
            </p:spPr>
            <p:txBody>
              <a:bodyPr wrap="none" anchor="ctr"/>
              <a:lstStyle/>
              <a:p>
                <a:endParaRPr lang="en-US"/>
              </a:p>
            </p:txBody>
          </p:sp>
          <p:sp>
            <p:nvSpPr>
              <p:cNvPr id="8268" name="Line 1100"/>
              <p:cNvSpPr>
                <a:spLocks noChangeShapeType="1"/>
              </p:cNvSpPr>
              <p:nvPr userDrawn="1"/>
            </p:nvSpPr>
            <p:spPr bwMode="auto">
              <a:xfrm>
                <a:off x="0" y="1163"/>
                <a:ext cx="5760" cy="0"/>
              </a:xfrm>
              <a:prstGeom prst="line">
                <a:avLst/>
              </a:prstGeom>
              <a:noFill/>
              <a:ln w="12700">
                <a:solidFill>
                  <a:schemeClr val="bg2"/>
                </a:solidFill>
                <a:round/>
                <a:headEnd/>
                <a:tailEnd/>
              </a:ln>
              <a:effectLst/>
            </p:spPr>
            <p:txBody>
              <a:bodyPr wrap="none" anchor="ctr"/>
              <a:lstStyle/>
              <a:p>
                <a:endParaRPr lang="en-US"/>
              </a:p>
            </p:txBody>
          </p:sp>
          <p:sp>
            <p:nvSpPr>
              <p:cNvPr id="8269" name="Line 1101"/>
              <p:cNvSpPr>
                <a:spLocks noChangeShapeType="1"/>
              </p:cNvSpPr>
              <p:nvPr userDrawn="1"/>
            </p:nvSpPr>
            <p:spPr bwMode="auto">
              <a:xfrm>
                <a:off x="0" y="1037"/>
                <a:ext cx="5760" cy="0"/>
              </a:xfrm>
              <a:prstGeom prst="line">
                <a:avLst/>
              </a:prstGeom>
              <a:noFill/>
              <a:ln w="12700">
                <a:solidFill>
                  <a:schemeClr val="bg2"/>
                </a:solidFill>
                <a:round/>
                <a:headEnd/>
                <a:tailEnd/>
              </a:ln>
              <a:effectLst/>
            </p:spPr>
            <p:txBody>
              <a:bodyPr wrap="none" anchor="ctr"/>
              <a:lstStyle/>
              <a:p>
                <a:endParaRPr lang="en-US"/>
              </a:p>
            </p:txBody>
          </p:sp>
          <p:sp>
            <p:nvSpPr>
              <p:cNvPr id="8270" name="Line 1102"/>
              <p:cNvSpPr>
                <a:spLocks noChangeShapeType="1"/>
              </p:cNvSpPr>
              <p:nvPr userDrawn="1"/>
            </p:nvSpPr>
            <p:spPr bwMode="auto">
              <a:xfrm>
                <a:off x="0" y="1091"/>
                <a:ext cx="5760" cy="0"/>
              </a:xfrm>
              <a:prstGeom prst="line">
                <a:avLst/>
              </a:prstGeom>
              <a:noFill/>
              <a:ln w="12700">
                <a:solidFill>
                  <a:schemeClr val="bg2"/>
                </a:solidFill>
                <a:round/>
                <a:headEnd/>
                <a:tailEnd/>
              </a:ln>
              <a:effectLst/>
            </p:spPr>
            <p:txBody>
              <a:bodyPr wrap="none" anchor="ctr"/>
              <a:lstStyle/>
              <a:p>
                <a:endParaRPr lang="en-US"/>
              </a:p>
            </p:txBody>
          </p:sp>
          <p:sp>
            <p:nvSpPr>
              <p:cNvPr id="8271" name="Line 1103"/>
              <p:cNvSpPr>
                <a:spLocks noChangeShapeType="1"/>
              </p:cNvSpPr>
              <p:nvPr userDrawn="1"/>
            </p:nvSpPr>
            <p:spPr bwMode="auto">
              <a:xfrm>
                <a:off x="0" y="1289"/>
                <a:ext cx="5760" cy="0"/>
              </a:xfrm>
              <a:prstGeom prst="line">
                <a:avLst/>
              </a:prstGeom>
              <a:noFill/>
              <a:ln w="19050">
                <a:solidFill>
                  <a:schemeClr val="bg2"/>
                </a:solidFill>
                <a:round/>
                <a:headEnd/>
                <a:tailEnd/>
              </a:ln>
              <a:effectLst/>
            </p:spPr>
            <p:txBody>
              <a:bodyPr wrap="none" anchor="ctr"/>
              <a:lstStyle/>
              <a:p>
                <a:endParaRPr lang="en-US"/>
              </a:p>
            </p:txBody>
          </p:sp>
          <p:sp>
            <p:nvSpPr>
              <p:cNvPr id="8272" name="Line 1104"/>
              <p:cNvSpPr>
                <a:spLocks noChangeShapeType="1"/>
              </p:cNvSpPr>
              <p:nvPr userDrawn="1"/>
            </p:nvSpPr>
            <p:spPr bwMode="auto">
              <a:xfrm>
                <a:off x="0" y="1268"/>
                <a:ext cx="5760" cy="0"/>
              </a:xfrm>
              <a:prstGeom prst="line">
                <a:avLst/>
              </a:prstGeom>
              <a:noFill/>
              <a:ln w="9525">
                <a:solidFill>
                  <a:schemeClr val="bg2"/>
                </a:solidFill>
                <a:round/>
                <a:headEnd/>
                <a:tailEnd/>
              </a:ln>
              <a:effectLst/>
            </p:spPr>
            <p:txBody>
              <a:bodyPr wrap="none" anchor="ctr"/>
              <a:lstStyle/>
              <a:p>
                <a:endParaRPr lang="en-US"/>
              </a:p>
            </p:txBody>
          </p:sp>
          <p:sp>
            <p:nvSpPr>
              <p:cNvPr id="8273" name="Line 1105"/>
              <p:cNvSpPr>
                <a:spLocks noChangeShapeType="1"/>
              </p:cNvSpPr>
              <p:nvPr userDrawn="1"/>
            </p:nvSpPr>
            <p:spPr bwMode="auto">
              <a:xfrm>
                <a:off x="0" y="860"/>
                <a:ext cx="5760" cy="0"/>
              </a:xfrm>
              <a:prstGeom prst="line">
                <a:avLst/>
              </a:prstGeom>
              <a:noFill/>
              <a:ln w="9525">
                <a:solidFill>
                  <a:schemeClr val="bg2"/>
                </a:solidFill>
                <a:round/>
                <a:headEnd/>
                <a:tailEnd/>
              </a:ln>
              <a:effectLst/>
            </p:spPr>
            <p:txBody>
              <a:bodyPr wrap="none" anchor="ctr"/>
              <a:lstStyle/>
              <a:p>
                <a:endParaRPr lang="en-US"/>
              </a:p>
            </p:txBody>
          </p:sp>
          <p:sp>
            <p:nvSpPr>
              <p:cNvPr id="8274" name="Line 1106"/>
              <p:cNvSpPr>
                <a:spLocks noChangeShapeType="1"/>
              </p:cNvSpPr>
              <p:nvPr userDrawn="1"/>
            </p:nvSpPr>
            <p:spPr bwMode="auto">
              <a:xfrm>
                <a:off x="0" y="896"/>
                <a:ext cx="5760" cy="0"/>
              </a:xfrm>
              <a:prstGeom prst="line">
                <a:avLst/>
              </a:prstGeom>
              <a:noFill/>
              <a:ln w="38100">
                <a:solidFill>
                  <a:schemeClr val="bg2"/>
                </a:solidFill>
                <a:round/>
                <a:headEnd/>
                <a:tailEnd/>
              </a:ln>
              <a:effectLst/>
            </p:spPr>
            <p:txBody>
              <a:bodyPr wrap="none" anchor="ctr"/>
              <a:lstStyle/>
              <a:p>
                <a:endParaRPr lang="en-US"/>
              </a:p>
            </p:txBody>
          </p:sp>
          <p:sp>
            <p:nvSpPr>
              <p:cNvPr id="8275" name="Line 1107"/>
              <p:cNvSpPr>
                <a:spLocks noChangeShapeType="1"/>
              </p:cNvSpPr>
              <p:nvPr userDrawn="1"/>
            </p:nvSpPr>
            <p:spPr bwMode="auto">
              <a:xfrm>
                <a:off x="0" y="929"/>
                <a:ext cx="5760" cy="0"/>
              </a:xfrm>
              <a:prstGeom prst="line">
                <a:avLst/>
              </a:prstGeom>
              <a:noFill/>
              <a:ln w="19050">
                <a:solidFill>
                  <a:schemeClr val="bg2"/>
                </a:solidFill>
                <a:round/>
                <a:headEnd/>
                <a:tailEnd/>
              </a:ln>
              <a:effectLst/>
            </p:spPr>
            <p:txBody>
              <a:bodyPr wrap="none" anchor="ctr"/>
              <a:lstStyle/>
              <a:p>
                <a:endParaRPr lang="en-US"/>
              </a:p>
            </p:txBody>
          </p:sp>
          <p:sp>
            <p:nvSpPr>
              <p:cNvPr id="8276" name="Line 1108"/>
              <p:cNvSpPr>
                <a:spLocks noChangeShapeType="1"/>
              </p:cNvSpPr>
              <p:nvPr userDrawn="1"/>
            </p:nvSpPr>
            <p:spPr bwMode="auto">
              <a:xfrm>
                <a:off x="0" y="770"/>
                <a:ext cx="5760" cy="0"/>
              </a:xfrm>
              <a:prstGeom prst="line">
                <a:avLst/>
              </a:prstGeom>
              <a:noFill/>
              <a:ln w="28575">
                <a:solidFill>
                  <a:schemeClr val="bg2"/>
                </a:solidFill>
                <a:round/>
                <a:headEnd/>
                <a:tailEnd/>
              </a:ln>
              <a:effectLst/>
            </p:spPr>
            <p:txBody>
              <a:bodyPr wrap="none" anchor="ctr"/>
              <a:lstStyle/>
              <a:p>
                <a:endParaRPr lang="en-US"/>
              </a:p>
            </p:txBody>
          </p:sp>
          <p:sp>
            <p:nvSpPr>
              <p:cNvPr id="8277" name="Line 1109"/>
              <p:cNvSpPr>
                <a:spLocks noChangeShapeType="1"/>
              </p:cNvSpPr>
              <p:nvPr userDrawn="1"/>
            </p:nvSpPr>
            <p:spPr bwMode="auto">
              <a:xfrm>
                <a:off x="0" y="815"/>
                <a:ext cx="5760" cy="0"/>
              </a:xfrm>
              <a:prstGeom prst="line">
                <a:avLst/>
              </a:prstGeom>
              <a:noFill/>
              <a:ln w="19050">
                <a:solidFill>
                  <a:schemeClr val="bg2"/>
                </a:solidFill>
                <a:round/>
                <a:headEnd/>
                <a:tailEnd/>
              </a:ln>
              <a:effectLst/>
            </p:spPr>
            <p:txBody>
              <a:bodyPr wrap="none" anchor="ctr"/>
              <a:lstStyle/>
              <a:p>
                <a:endParaRPr lang="en-US"/>
              </a:p>
            </p:txBody>
          </p:sp>
          <p:sp>
            <p:nvSpPr>
              <p:cNvPr id="8278" name="Line 1110"/>
              <p:cNvSpPr>
                <a:spLocks noChangeShapeType="1"/>
              </p:cNvSpPr>
              <p:nvPr userDrawn="1"/>
            </p:nvSpPr>
            <p:spPr bwMode="auto">
              <a:xfrm>
                <a:off x="0" y="718"/>
                <a:ext cx="5760" cy="0"/>
              </a:xfrm>
              <a:prstGeom prst="line">
                <a:avLst/>
              </a:prstGeom>
              <a:noFill/>
              <a:ln w="12700">
                <a:solidFill>
                  <a:schemeClr val="bg2"/>
                </a:solidFill>
                <a:round/>
                <a:headEnd/>
                <a:tailEnd/>
              </a:ln>
              <a:effectLst/>
            </p:spPr>
            <p:txBody>
              <a:bodyPr wrap="none" anchor="ctr"/>
              <a:lstStyle/>
              <a:p>
                <a:endParaRPr lang="en-US"/>
              </a:p>
            </p:txBody>
          </p:sp>
          <p:sp>
            <p:nvSpPr>
              <p:cNvPr id="8279" name="Line 1111"/>
              <p:cNvSpPr>
                <a:spLocks noChangeShapeType="1"/>
              </p:cNvSpPr>
              <p:nvPr userDrawn="1"/>
            </p:nvSpPr>
            <p:spPr bwMode="auto">
              <a:xfrm>
                <a:off x="0" y="646"/>
                <a:ext cx="5760" cy="0"/>
              </a:xfrm>
              <a:prstGeom prst="line">
                <a:avLst/>
              </a:prstGeom>
              <a:noFill/>
              <a:ln w="12700">
                <a:solidFill>
                  <a:schemeClr val="bg2"/>
                </a:solidFill>
                <a:round/>
                <a:headEnd/>
                <a:tailEnd/>
              </a:ln>
              <a:effectLst/>
            </p:spPr>
            <p:txBody>
              <a:bodyPr wrap="none" anchor="ctr"/>
              <a:lstStyle/>
              <a:p>
                <a:endParaRPr lang="en-US"/>
              </a:p>
            </p:txBody>
          </p:sp>
          <p:sp>
            <p:nvSpPr>
              <p:cNvPr id="8280" name="Line 1112"/>
              <p:cNvSpPr>
                <a:spLocks noChangeShapeType="1"/>
              </p:cNvSpPr>
              <p:nvPr userDrawn="1"/>
            </p:nvSpPr>
            <p:spPr bwMode="auto">
              <a:xfrm>
                <a:off x="0" y="522"/>
                <a:ext cx="5760" cy="0"/>
              </a:xfrm>
              <a:prstGeom prst="line">
                <a:avLst/>
              </a:prstGeom>
              <a:noFill/>
              <a:ln w="9525">
                <a:solidFill>
                  <a:schemeClr val="bg2"/>
                </a:solidFill>
                <a:round/>
                <a:headEnd/>
                <a:tailEnd/>
              </a:ln>
              <a:effectLst/>
            </p:spPr>
            <p:txBody>
              <a:bodyPr wrap="none" anchor="ctr"/>
              <a:lstStyle/>
              <a:p>
                <a:endParaRPr lang="en-US"/>
              </a:p>
            </p:txBody>
          </p:sp>
          <p:sp>
            <p:nvSpPr>
              <p:cNvPr id="8281" name="Line 1113"/>
              <p:cNvSpPr>
                <a:spLocks noChangeShapeType="1"/>
              </p:cNvSpPr>
              <p:nvPr userDrawn="1"/>
            </p:nvSpPr>
            <p:spPr bwMode="auto">
              <a:xfrm>
                <a:off x="0" y="558"/>
                <a:ext cx="5760" cy="0"/>
              </a:xfrm>
              <a:prstGeom prst="line">
                <a:avLst/>
              </a:prstGeom>
              <a:noFill/>
              <a:ln w="38100">
                <a:solidFill>
                  <a:schemeClr val="bg2"/>
                </a:solidFill>
                <a:round/>
                <a:headEnd/>
                <a:tailEnd/>
              </a:ln>
              <a:effectLst/>
            </p:spPr>
            <p:txBody>
              <a:bodyPr wrap="none" anchor="ctr"/>
              <a:lstStyle/>
              <a:p>
                <a:endParaRPr lang="en-US"/>
              </a:p>
            </p:txBody>
          </p:sp>
          <p:sp>
            <p:nvSpPr>
              <p:cNvPr id="8282" name="Line 1114"/>
              <p:cNvSpPr>
                <a:spLocks noChangeShapeType="1"/>
              </p:cNvSpPr>
              <p:nvPr userDrawn="1"/>
            </p:nvSpPr>
            <p:spPr bwMode="auto">
              <a:xfrm>
                <a:off x="0" y="591"/>
                <a:ext cx="5760" cy="0"/>
              </a:xfrm>
              <a:prstGeom prst="line">
                <a:avLst/>
              </a:prstGeom>
              <a:noFill/>
              <a:ln w="19050">
                <a:solidFill>
                  <a:schemeClr val="bg2"/>
                </a:solidFill>
                <a:round/>
                <a:headEnd/>
                <a:tailEnd/>
              </a:ln>
              <a:effectLst/>
            </p:spPr>
            <p:txBody>
              <a:bodyPr wrap="none" anchor="ctr"/>
              <a:lstStyle/>
              <a:p>
                <a:endParaRPr lang="en-US"/>
              </a:p>
            </p:txBody>
          </p:sp>
          <p:sp>
            <p:nvSpPr>
              <p:cNvPr id="8283" name="Line 1115"/>
              <p:cNvSpPr>
                <a:spLocks noChangeShapeType="1"/>
              </p:cNvSpPr>
              <p:nvPr userDrawn="1"/>
            </p:nvSpPr>
            <p:spPr bwMode="auto">
              <a:xfrm>
                <a:off x="0" y="432"/>
                <a:ext cx="5760" cy="0"/>
              </a:xfrm>
              <a:prstGeom prst="line">
                <a:avLst/>
              </a:prstGeom>
              <a:noFill/>
              <a:ln w="28575">
                <a:solidFill>
                  <a:schemeClr val="bg2"/>
                </a:solidFill>
                <a:round/>
                <a:headEnd/>
                <a:tailEnd/>
              </a:ln>
              <a:effectLst/>
            </p:spPr>
            <p:txBody>
              <a:bodyPr wrap="none" anchor="ctr"/>
              <a:lstStyle/>
              <a:p>
                <a:endParaRPr lang="en-US"/>
              </a:p>
            </p:txBody>
          </p:sp>
          <p:sp>
            <p:nvSpPr>
              <p:cNvPr id="8284" name="Line 1116"/>
              <p:cNvSpPr>
                <a:spLocks noChangeShapeType="1"/>
              </p:cNvSpPr>
              <p:nvPr userDrawn="1"/>
            </p:nvSpPr>
            <p:spPr bwMode="auto">
              <a:xfrm>
                <a:off x="0" y="384"/>
                <a:ext cx="5760" cy="0"/>
              </a:xfrm>
              <a:prstGeom prst="line">
                <a:avLst/>
              </a:prstGeom>
              <a:noFill/>
              <a:ln w="12700">
                <a:solidFill>
                  <a:schemeClr val="bg2"/>
                </a:solidFill>
                <a:round/>
                <a:headEnd/>
                <a:tailEnd/>
              </a:ln>
              <a:effectLst/>
            </p:spPr>
            <p:txBody>
              <a:bodyPr wrap="none" anchor="ctr"/>
              <a:lstStyle/>
              <a:p>
                <a:endParaRPr lang="en-US"/>
              </a:p>
            </p:txBody>
          </p:sp>
          <p:sp>
            <p:nvSpPr>
              <p:cNvPr id="8285" name="Line 1117"/>
              <p:cNvSpPr>
                <a:spLocks noChangeShapeType="1"/>
              </p:cNvSpPr>
              <p:nvPr userDrawn="1"/>
            </p:nvSpPr>
            <p:spPr bwMode="auto">
              <a:xfrm>
                <a:off x="0" y="477"/>
                <a:ext cx="5760" cy="0"/>
              </a:xfrm>
              <a:prstGeom prst="line">
                <a:avLst/>
              </a:prstGeom>
              <a:noFill/>
              <a:ln w="19050">
                <a:solidFill>
                  <a:schemeClr val="bg2"/>
                </a:solidFill>
                <a:round/>
                <a:headEnd/>
                <a:tailEnd/>
              </a:ln>
              <a:effectLst/>
            </p:spPr>
            <p:txBody>
              <a:bodyPr wrap="none" anchor="ctr"/>
              <a:lstStyle/>
              <a:p>
                <a:endParaRPr lang="en-US"/>
              </a:p>
            </p:txBody>
          </p:sp>
          <p:sp>
            <p:nvSpPr>
              <p:cNvPr id="8286" name="Line 1118"/>
              <p:cNvSpPr>
                <a:spLocks noChangeShapeType="1"/>
              </p:cNvSpPr>
              <p:nvPr userDrawn="1"/>
            </p:nvSpPr>
            <p:spPr bwMode="auto">
              <a:xfrm>
                <a:off x="0" y="339"/>
                <a:ext cx="5760" cy="0"/>
              </a:xfrm>
              <a:prstGeom prst="line">
                <a:avLst/>
              </a:prstGeom>
              <a:noFill/>
              <a:ln w="19050">
                <a:solidFill>
                  <a:schemeClr val="bg2"/>
                </a:solidFill>
                <a:round/>
                <a:headEnd/>
                <a:tailEnd/>
              </a:ln>
              <a:effectLst/>
            </p:spPr>
            <p:txBody>
              <a:bodyPr wrap="none" anchor="ctr"/>
              <a:lstStyle/>
              <a:p>
                <a:endParaRPr lang="en-US"/>
              </a:p>
            </p:txBody>
          </p:sp>
          <p:sp>
            <p:nvSpPr>
              <p:cNvPr id="8287" name="Line 1119"/>
              <p:cNvSpPr>
                <a:spLocks noChangeShapeType="1"/>
              </p:cNvSpPr>
              <p:nvPr userDrawn="1"/>
            </p:nvSpPr>
            <p:spPr bwMode="auto">
              <a:xfrm>
                <a:off x="0" y="318"/>
                <a:ext cx="5760" cy="0"/>
              </a:xfrm>
              <a:prstGeom prst="line">
                <a:avLst/>
              </a:prstGeom>
              <a:noFill/>
              <a:ln w="9525">
                <a:solidFill>
                  <a:schemeClr val="bg2"/>
                </a:solidFill>
                <a:round/>
                <a:headEnd/>
                <a:tailEnd/>
              </a:ln>
              <a:effectLst/>
            </p:spPr>
            <p:txBody>
              <a:bodyPr wrap="none" anchor="ctr"/>
              <a:lstStyle/>
              <a:p>
                <a:endParaRPr lang="en-US"/>
              </a:p>
            </p:txBody>
          </p:sp>
          <p:sp>
            <p:nvSpPr>
              <p:cNvPr id="8288" name="Line 1120"/>
              <p:cNvSpPr>
                <a:spLocks noChangeShapeType="1"/>
              </p:cNvSpPr>
              <p:nvPr userDrawn="1"/>
            </p:nvSpPr>
            <p:spPr bwMode="auto">
              <a:xfrm>
                <a:off x="0" y="258"/>
                <a:ext cx="5760" cy="0"/>
              </a:xfrm>
              <a:prstGeom prst="line">
                <a:avLst/>
              </a:prstGeom>
              <a:noFill/>
              <a:ln w="19050">
                <a:solidFill>
                  <a:schemeClr val="bg2"/>
                </a:solidFill>
                <a:round/>
                <a:headEnd/>
                <a:tailEnd/>
              </a:ln>
              <a:effectLst/>
            </p:spPr>
            <p:txBody>
              <a:bodyPr wrap="none" anchor="ctr"/>
              <a:lstStyle/>
              <a:p>
                <a:endParaRPr lang="en-US"/>
              </a:p>
            </p:txBody>
          </p:sp>
          <p:sp>
            <p:nvSpPr>
              <p:cNvPr id="8289" name="Line 1121"/>
              <p:cNvSpPr>
                <a:spLocks noChangeShapeType="1"/>
              </p:cNvSpPr>
              <p:nvPr userDrawn="1"/>
            </p:nvSpPr>
            <p:spPr bwMode="auto">
              <a:xfrm>
                <a:off x="0" y="70"/>
                <a:ext cx="5760" cy="0"/>
              </a:xfrm>
              <a:prstGeom prst="line">
                <a:avLst/>
              </a:prstGeom>
              <a:noFill/>
              <a:ln w="9525">
                <a:solidFill>
                  <a:schemeClr val="bg2"/>
                </a:solidFill>
                <a:round/>
                <a:headEnd/>
                <a:tailEnd/>
              </a:ln>
              <a:effectLst/>
            </p:spPr>
            <p:txBody>
              <a:bodyPr wrap="none" anchor="ctr"/>
              <a:lstStyle/>
              <a:p>
                <a:endParaRPr lang="en-US"/>
              </a:p>
            </p:txBody>
          </p:sp>
          <p:sp>
            <p:nvSpPr>
              <p:cNvPr id="8290" name="Line 1122"/>
              <p:cNvSpPr>
                <a:spLocks noChangeShapeType="1"/>
              </p:cNvSpPr>
              <p:nvPr userDrawn="1"/>
            </p:nvSpPr>
            <p:spPr bwMode="auto">
              <a:xfrm>
                <a:off x="0" y="43"/>
                <a:ext cx="5760" cy="0"/>
              </a:xfrm>
              <a:prstGeom prst="line">
                <a:avLst/>
              </a:prstGeom>
              <a:noFill/>
              <a:ln w="38100">
                <a:solidFill>
                  <a:schemeClr val="bg2"/>
                </a:solidFill>
                <a:round/>
                <a:headEnd/>
                <a:tailEnd/>
              </a:ln>
              <a:effectLst/>
            </p:spPr>
            <p:txBody>
              <a:bodyPr wrap="none" anchor="ctr"/>
              <a:lstStyle/>
              <a:p>
                <a:endParaRPr lang="en-US"/>
              </a:p>
            </p:txBody>
          </p:sp>
          <p:sp>
            <p:nvSpPr>
              <p:cNvPr id="8291" name="Line 1123"/>
              <p:cNvSpPr>
                <a:spLocks noChangeShapeType="1"/>
              </p:cNvSpPr>
              <p:nvPr userDrawn="1"/>
            </p:nvSpPr>
            <p:spPr bwMode="auto">
              <a:xfrm>
                <a:off x="0" y="91"/>
                <a:ext cx="5760" cy="0"/>
              </a:xfrm>
              <a:prstGeom prst="line">
                <a:avLst/>
              </a:prstGeom>
              <a:noFill/>
              <a:ln w="12700">
                <a:solidFill>
                  <a:schemeClr val="bg2"/>
                </a:solidFill>
                <a:round/>
                <a:headEnd/>
                <a:tailEnd/>
              </a:ln>
              <a:effectLst/>
            </p:spPr>
            <p:txBody>
              <a:bodyPr wrap="none" anchor="ctr"/>
              <a:lstStyle/>
              <a:p>
                <a:endParaRPr lang="en-US"/>
              </a:p>
            </p:txBody>
          </p:sp>
          <p:sp>
            <p:nvSpPr>
              <p:cNvPr id="8292" name="Line 1124"/>
              <p:cNvSpPr>
                <a:spLocks noChangeShapeType="1"/>
              </p:cNvSpPr>
              <p:nvPr userDrawn="1"/>
            </p:nvSpPr>
            <p:spPr bwMode="auto">
              <a:xfrm>
                <a:off x="0" y="145"/>
                <a:ext cx="5760" cy="0"/>
              </a:xfrm>
              <a:prstGeom prst="line">
                <a:avLst/>
              </a:prstGeom>
              <a:noFill/>
              <a:ln w="12700">
                <a:solidFill>
                  <a:schemeClr val="bg2"/>
                </a:solidFill>
                <a:round/>
                <a:headEnd/>
                <a:tailEnd/>
              </a:ln>
              <a:effectLst/>
            </p:spPr>
            <p:txBody>
              <a:bodyPr wrap="none" anchor="ctr"/>
              <a:lstStyle/>
              <a:p>
                <a:endParaRPr lang="en-US"/>
              </a:p>
            </p:txBody>
          </p:sp>
          <p:sp>
            <p:nvSpPr>
              <p:cNvPr id="8293" name="Line 1125"/>
              <p:cNvSpPr>
                <a:spLocks noChangeShapeType="1"/>
              </p:cNvSpPr>
              <p:nvPr userDrawn="1"/>
            </p:nvSpPr>
            <p:spPr bwMode="auto">
              <a:xfrm>
                <a:off x="0" y="202"/>
                <a:ext cx="5760" cy="0"/>
              </a:xfrm>
              <a:prstGeom prst="line">
                <a:avLst/>
              </a:prstGeom>
              <a:noFill/>
              <a:ln w="38100">
                <a:solidFill>
                  <a:schemeClr val="bg2"/>
                </a:solidFill>
                <a:round/>
                <a:headEnd/>
                <a:tailEnd/>
              </a:ln>
              <a:effectLst/>
            </p:spPr>
            <p:txBody>
              <a:bodyPr wrap="none" anchor="ctr"/>
              <a:lstStyle/>
              <a:p>
                <a:endParaRPr lang="en-US"/>
              </a:p>
            </p:txBody>
          </p:sp>
        </p:grpSp>
        <p:grpSp>
          <p:nvGrpSpPr>
            <p:cNvPr id="8294" name="Group 1126"/>
            <p:cNvGrpSpPr>
              <a:grpSpLocks/>
            </p:cNvGrpSpPr>
            <p:nvPr userDrawn="1"/>
          </p:nvGrpSpPr>
          <p:grpSpPr bwMode="auto">
            <a:xfrm>
              <a:off x="400" y="205"/>
              <a:ext cx="5216" cy="1123"/>
              <a:chOff x="400" y="205"/>
              <a:chExt cx="5216" cy="1123"/>
            </a:xfrm>
          </p:grpSpPr>
          <p:sp>
            <p:nvSpPr>
              <p:cNvPr id="8295" name="Rectangle 1127"/>
              <p:cNvSpPr>
                <a:spLocks noChangeArrowheads="1"/>
              </p:cNvSpPr>
              <p:nvPr userDrawn="1"/>
            </p:nvSpPr>
            <p:spPr bwMode="auto">
              <a:xfrm>
                <a:off x="557" y="205"/>
                <a:ext cx="313" cy="914"/>
              </a:xfrm>
              <a:prstGeom prst="rect">
                <a:avLst/>
              </a:prstGeom>
              <a:solidFill>
                <a:schemeClr val="accent1"/>
              </a:solidFill>
              <a:ln w="9525">
                <a:noFill/>
                <a:miter lim="800000"/>
                <a:headEnd/>
                <a:tailEnd/>
              </a:ln>
              <a:effectLst/>
            </p:spPr>
            <p:txBody>
              <a:bodyPr wrap="none" anchor="ctr"/>
              <a:lstStyle/>
              <a:p>
                <a:endParaRPr lang="en-US"/>
              </a:p>
            </p:txBody>
          </p:sp>
          <p:sp>
            <p:nvSpPr>
              <p:cNvPr id="8296" name="Rectangle 1128"/>
              <p:cNvSpPr>
                <a:spLocks noChangeArrowheads="1"/>
              </p:cNvSpPr>
              <p:nvPr userDrawn="1"/>
            </p:nvSpPr>
            <p:spPr bwMode="auto">
              <a:xfrm>
                <a:off x="400" y="288"/>
                <a:ext cx="3567" cy="49"/>
              </a:xfrm>
              <a:prstGeom prst="rect">
                <a:avLst/>
              </a:prstGeom>
              <a:solidFill>
                <a:schemeClr val="hlink"/>
              </a:solidFill>
              <a:ln w="9525">
                <a:noFill/>
                <a:miter lim="800000"/>
                <a:headEnd/>
                <a:tailEnd/>
              </a:ln>
              <a:effectLst/>
            </p:spPr>
            <p:txBody>
              <a:bodyPr wrap="none" anchor="ctr"/>
              <a:lstStyle/>
              <a:p>
                <a:endParaRPr lang="en-US"/>
              </a:p>
            </p:txBody>
          </p:sp>
          <p:sp>
            <p:nvSpPr>
              <p:cNvPr id="8297" name="Rectangle 1129"/>
              <p:cNvSpPr>
                <a:spLocks noChangeArrowheads="1"/>
              </p:cNvSpPr>
              <p:nvPr userDrawn="1"/>
            </p:nvSpPr>
            <p:spPr bwMode="auto">
              <a:xfrm>
                <a:off x="4599" y="1115"/>
                <a:ext cx="929" cy="213"/>
              </a:xfrm>
              <a:prstGeom prst="rect">
                <a:avLst/>
              </a:prstGeom>
              <a:solidFill>
                <a:schemeClr val="accent1"/>
              </a:solidFill>
              <a:ln w="9525">
                <a:noFill/>
                <a:miter lim="800000"/>
                <a:headEnd/>
                <a:tailEnd/>
              </a:ln>
              <a:effectLst/>
            </p:spPr>
            <p:txBody>
              <a:bodyPr wrap="none" anchor="ctr"/>
              <a:lstStyle/>
              <a:p>
                <a:endParaRPr lang="en-US"/>
              </a:p>
            </p:txBody>
          </p:sp>
          <p:sp>
            <p:nvSpPr>
              <p:cNvPr id="8298" name="Rectangle 1130"/>
              <p:cNvSpPr>
                <a:spLocks noChangeArrowheads="1"/>
              </p:cNvSpPr>
              <p:nvPr userDrawn="1"/>
            </p:nvSpPr>
            <p:spPr bwMode="auto">
              <a:xfrm>
                <a:off x="2049" y="1211"/>
                <a:ext cx="3567" cy="49"/>
              </a:xfrm>
              <a:prstGeom prst="rect">
                <a:avLst/>
              </a:prstGeom>
              <a:solidFill>
                <a:schemeClr val="hlink"/>
              </a:solidFill>
              <a:ln w="9525">
                <a:noFill/>
                <a:miter lim="800000"/>
                <a:headEnd/>
                <a:tailEnd/>
              </a:ln>
              <a:effectLst/>
            </p:spPr>
            <p:txBody>
              <a:bodyPr wrap="none" anchor="ctr"/>
              <a:lstStyle/>
              <a:p>
                <a:endParaRPr lang="en-US"/>
              </a:p>
            </p:txBody>
          </p:sp>
        </p:grpSp>
      </p:grpSp>
      <p:sp>
        <p:nvSpPr>
          <p:cNvPr id="8299" name="Rectangle 1131"/>
          <p:cNvSpPr>
            <a:spLocks noGrp="1" noChangeArrowheads="1"/>
          </p:cNvSpPr>
          <p:nvPr>
            <p:ph type="body" idx="1"/>
          </p:nvPr>
        </p:nvSpPr>
        <p:spPr bwMode="auto">
          <a:xfrm>
            <a:off x="809625" y="2214563"/>
            <a:ext cx="7958138" cy="38814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300" name="Rectangle 1132"/>
          <p:cNvSpPr>
            <a:spLocks noGrp="1" noChangeArrowheads="1"/>
          </p:cNvSpPr>
          <p:nvPr>
            <p:ph type="dt" sz="half" idx="2"/>
          </p:nvPr>
        </p:nvSpPr>
        <p:spPr bwMode="auto">
          <a:xfrm>
            <a:off x="809625" y="6373813"/>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chemeClr val="folHlink"/>
                </a:solidFill>
              </a:defRPr>
            </a:lvl1pPr>
          </a:lstStyle>
          <a:p>
            <a:endParaRPr lang="en-US"/>
          </a:p>
        </p:txBody>
      </p:sp>
      <p:sp>
        <p:nvSpPr>
          <p:cNvPr id="8301" name="Rectangle 1133"/>
          <p:cNvSpPr>
            <a:spLocks noGrp="1" noChangeArrowheads="1"/>
          </p:cNvSpPr>
          <p:nvPr>
            <p:ph type="ftr" sz="quarter" idx="3"/>
          </p:nvPr>
        </p:nvSpPr>
        <p:spPr bwMode="auto">
          <a:xfrm>
            <a:off x="3132138" y="6376988"/>
            <a:ext cx="30861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chemeClr val="folHlink"/>
                </a:solidFill>
              </a:defRPr>
            </a:lvl1pPr>
          </a:lstStyle>
          <a:p>
            <a:endParaRPr lang="en-US"/>
          </a:p>
        </p:txBody>
      </p:sp>
      <p:sp>
        <p:nvSpPr>
          <p:cNvPr id="8302" name="Rectangle 1134"/>
          <p:cNvSpPr>
            <a:spLocks noGrp="1" noChangeArrowheads="1"/>
          </p:cNvSpPr>
          <p:nvPr>
            <p:ph type="sldNum" sz="quarter" idx="4"/>
          </p:nvPr>
        </p:nvSpPr>
        <p:spPr bwMode="auto">
          <a:xfrm>
            <a:off x="6589713" y="6376988"/>
            <a:ext cx="219392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chemeClr val="folHlink"/>
                </a:solidFill>
              </a:defRPr>
            </a:lvl1pPr>
          </a:lstStyle>
          <a:p>
            <a:fld id="{2AAF0CDE-D744-42EF-AC1D-079C14BE4796}" type="slidenum">
              <a:rPr lang="en-US"/>
              <a:pPr/>
              <a:t>‹#›</a:t>
            </a:fld>
            <a:endParaRPr lang="en-US"/>
          </a:p>
        </p:txBody>
      </p:sp>
      <p:sp>
        <p:nvSpPr>
          <p:cNvPr id="8303" name="Rectangle 1135"/>
          <p:cNvSpPr>
            <a:spLocks noGrp="1" noChangeArrowheads="1"/>
          </p:cNvSpPr>
          <p:nvPr>
            <p:ph type="title"/>
          </p:nvPr>
        </p:nvSpPr>
        <p:spPr bwMode="auto">
          <a:xfrm>
            <a:off x="1371600" y="609600"/>
            <a:ext cx="73787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Lst>
  <p:transition spd="med">
    <p:wipe/>
  </p:transition>
  <p:txStyles>
    <p:titleStyle>
      <a:lvl1pPr algn="ctr" rtl="0" fontAlgn="base">
        <a:lnSpc>
          <a:spcPct val="85000"/>
        </a:lnSpc>
        <a:spcBef>
          <a:spcPct val="0"/>
        </a:spcBef>
        <a:spcAft>
          <a:spcPct val="0"/>
        </a:spcAft>
        <a:defRPr sz="4400">
          <a:solidFill>
            <a:schemeClr val="tx2"/>
          </a:solidFill>
          <a:latin typeface="+mj-lt"/>
          <a:ea typeface="+mj-ea"/>
          <a:cs typeface="+mj-cs"/>
        </a:defRPr>
      </a:lvl1pPr>
      <a:lvl2pPr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2pPr>
      <a:lvl3pPr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3pPr>
      <a:lvl4pPr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4pPr>
      <a:lvl5pPr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fontAlgn="base">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fontAlgn="base">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m/imgres?imgurl=http://web.uvic.ca/ling/assets/images/staff/ronw_sm.jpg&amp;imgrefurl=http://web.uvic.ca/ling/faculty/index.htm&amp;usg=__JGirqF8qVYpVVOcx8hewpeSVmfU=&amp;h=125&amp;w=100&amp;sz=16&amp;hl=en&amp;start=21&amp;tbnid=fClIHoWbWZvpNM:&amp;tbnh=90&amp;tbnw=72&amp;prev=/images?q=ronald+wardhaugh+picture&amp;um=1&amp;hl=en&amp;sa=N&amp;rls=com.microsoft:en-us:IE-SearchBox&amp;rlz=1I7ADBF_en&amp;biw=994&amp;bih=567&amp;tbs=isch:1&amp;um=1&amp;itbs=1"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23.w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www.google.com/imgres?imgurl=http://web.uvic.ca/ling/assets/images/staff/ronw_sm.jpg&amp;imgrefurl=http://web.uvic.ca/ling/faculty/index.htm&amp;usg=__JGirqF8qVYpVVOcx8hewpeSVmfU=&amp;h=125&amp;w=100&amp;sz=16&amp;hl=en&amp;start=21&amp;tbnid=fClIHoWbWZvpNM:&amp;tbnh=90&amp;tbnw=72&amp;prev=/images%3Fq%3Dronald%2Bwardhaugh%2Bpicture%26um%3D1%26hl%3Den%26sa%3DN%26rls%3Dcom.microsoft:en-us:IE-SearchBox%26rlz%3D1I7ADBF_en%26biw%3D994%26bih%3D567%26tbs%3Disch:1&amp;um=1&amp;itbs=1"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p:txBody>
          <a:bodyPr/>
          <a:lstStyle/>
          <a:p>
            <a:r>
              <a:rPr lang="en-US"/>
              <a:t>Students’ Questioning in the  Secondary Classroom</a:t>
            </a:r>
          </a:p>
        </p:txBody>
      </p:sp>
      <p:sp>
        <p:nvSpPr>
          <p:cNvPr id="2053" name="Rectangle 5"/>
          <p:cNvSpPr>
            <a:spLocks noGrp="1" noChangeArrowheads="1"/>
          </p:cNvSpPr>
          <p:nvPr>
            <p:ph type="subTitle" idx="1"/>
          </p:nvPr>
        </p:nvSpPr>
        <p:spPr/>
        <p:txBody>
          <a:bodyPr/>
          <a:lstStyle/>
          <a:p>
            <a:endParaRPr lang="en-US"/>
          </a:p>
          <a:p>
            <a:endParaRPr lang="en-US"/>
          </a:p>
          <a:p>
            <a:r>
              <a:rPr lang="en-US"/>
              <a:t>English 384/584</a:t>
            </a:r>
          </a:p>
          <a:p>
            <a:r>
              <a:rPr lang="en-US"/>
              <a:t>July 26, 2010</a:t>
            </a:r>
          </a:p>
        </p:txBody>
      </p:sp>
      <p:sp>
        <p:nvSpPr>
          <p:cNvPr id="2054" name="AutoShape 6">
            <a:hlinkClick r:id="" action="ppaction://hlinkshowjump?jump=previousslide" highlightClick="1"/>
          </p:cNvPr>
          <p:cNvSpPr>
            <a:spLocks noChangeArrowheads="1"/>
          </p:cNvSpPr>
          <p:nvPr/>
        </p:nvSpPr>
        <p:spPr bwMode="auto">
          <a:xfrm>
            <a:off x="2286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2055" name="AutoShape 7">
            <a:hlinkClick r:id="" action="ppaction://hlinkshowjump?jump=endshow" highlightClick="1"/>
          </p:cNvPr>
          <p:cNvSpPr>
            <a:spLocks noChangeArrowheads="1"/>
          </p:cNvSpPr>
          <p:nvPr/>
        </p:nvSpPr>
        <p:spPr bwMode="auto">
          <a:xfrm>
            <a:off x="2286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ransition spd="med">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a:t>Student Passivity - Classroom Factors</a:t>
            </a:r>
          </a:p>
        </p:txBody>
      </p:sp>
      <p:sp>
        <p:nvSpPr>
          <p:cNvPr id="79875" name="Rectangle 3"/>
          <p:cNvSpPr>
            <a:spLocks noGrp="1" noChangeArrowheads="1"/>
          </p:cNvSpPr>
          <p:nvPr>
            <p:ph type="body" sz="half" idx="2"/>
          </p:nvPr>
        </p:nvSpPr>
        <p:spPr>
          <a:xfrm>
            <a:off x="4864100" y="2438400"/>
            <a:ext cx="3903663" cy="3657600"/>
          </a:xfrm>
        </p:spPr>
        <p:txBody>
          <a:bodyPr/>
          <a:lstStyle/>
          <a:p>
            <a:r>
              <a:rPr lang="en-US" sz="2800"/>
              <a:t>Teacher domination</a:t>
            </a:r>
          </a:p>
          <a:p>
            <a:r>
              <a:rPr lang="en-US" sz="2800"/>
              <a:t>Peer pressure</a:t>
            </a:r>
          </a:p>
          <a:p>
            <a:r>
              <a:rPr lang="en-US" sz="2800"/>
              <a:t>Types of activities</a:t>
            </a:r>
          </a:p>
          <a:p>
            <a:r>
              <a:rPr lang="en-US" sz="2800"/>
              <a:t>Self-confidence</a:t>
            </a:r>
          </a:p>
          <a:p>
            <a:r>
              <a:rPr lang="en-US" sz="2800"/>
              <a:t>Unsure how to ask good questions</a:t>
            </a:r>
          </a:p>
        </p:txBody>
      </p:sp>
      <p:pic>
        <p:nvPicPr>
          <p:cNvPr id="79877" name="Picture 5" descr="students-bored"/>
          <p:cNvPicPr>
            <a:picLocks noGrp="1" noChangeAspect="1" noChangeArrowheads="1"/>
          </p:cNvPicPr>
          <p:nvPr>
            <p:ph type="clipArt" sz="half" idx="1"/>
          </p:nvPr>
        </p:nvPicPr>
        <p:blipFill>
          <a:blip r:embed="rId3"/>
          <a:srcRect/>
          <a:stretch>
            <a:fillRect/>
          </a:stretch>
        </p:blipFill>
        <p:spPr>
          <a:xfrm>
            <a:off x="849313" y="2214563"/>
            <a:ext cx="3822700" cy="3881437"/>
          </a:xfrm>
          <a:noFill/>
          <a:ln/>
        </p:spPr>
      </p:pic>
    </p:spTree>
  </p:cSld>
  <p:clrMapOvr>
    <a:masterClrMapping/>
  </p:clrMapOvr>
  <p:transition spd="med">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View Details"/>
          <p:cNvPicPr/>
          <p:nvPr/>
        </p:nvPicPr>
        <p:blipFill>
          <a:blip r:embed="rId3"/>
          <a:srcRect/>
          <a:stretch>
            <a:fillRect/>
          </a:stretch>
        </p:blipFill>
        <p:spPr bwMode="auto">
          <a:xfrm>
            <a:off x="609600" y="2209800"/>
            <a:ext cx="2362200" cy="3810000"/>
          </a:xfrm>
          <a:prstGeom prst="rect">
            <a:avLst/>
          </a:prstGeom>
          <a:noFill/>
          <a:ln w="9525">
            <a:noFill/>
            <a:miter lim="800000"/>
            <a:headEnd/>
            <a:tailEnd/>
          </a:ln>
        </p:spPr>
      </p:pic>
      <p:sp>
        <p:nvSpPr>
          <p:cNvPr id="23554" name="Rectangle 2"/>
          <p:cNvSpPr>
            <a:spLocks noGrp="1" noChangeArrowheads="1"/>
          </p:cNvSpPr>
          <p:nvPr>
            <p:ph type="title"/>
          </p:nvPr>
        </p:nvSpPr>
        <p:spPr/>
        <p:txBody>
          <a:bodyPr/>
          <a:lstStyle/>
          <a:p>
            <a:r>
              <a:rPr lang="en-US"/>
              <a:t>Wardhaugh’s Speech Acts</a:t>
            </a:r>
          </a:p>
        </p:txBody>
      </p:sp>
      <p:sp>
        <p:nvSpPr>
          <p:cNvPr id="23555" name="Rectangle 3"/>
          <p:cNvSpPr>
            <a:spLocks noGrp="1" noChangeArrowheads="1"/>
          </p:cNvSpPr>
          <p:nvPr>
            <p:ph type="body" idx="1"/>
          </p:nvPr>
        </p:nvSpPr>
        <p:spPr>
          <a:xfrm>
            <a:off x="809625" y="3352800"/>
            <a:ext cx="7958138" cy="2743200"/>
          </a:xfrm>
        </p:spPr>
        <p:txBody>
          <a:bodyPr/>
          <a:lstStyle/>
          <a:p>
            <a:pPr algn="ctr">
              <a:buFont typeface="Wingdings" pitchFamily="2" charset="2"/>
              <a:buNone/>
            </a:pPr>
            <a:r>
              <a:rPr lang="en-US" dirty="0" smtClean="0"/>
              <a:t>              The </a:t>
            </a:r>
            <a:r>
              <a:rPr lang="en-US" dirty="0"/>
              <a:t>functional approach of sentences. </a:t>
            </a:r>
          </a:p>
        </p:txBody>
      </p:sp>
      <p:sp>
        <p:nvSpPr>
          <p:cNvPr id="23556" name="AutoShape 4">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23557" name="AutoShape 5">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ransition spd="med">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idx="4294967295"/>
          </p:nvPr>
        </p:nvSpPr>
        <p:spPr/>
        <p:txBody>
          <a:bodyPr/>
          <a:lstStyle/>
          <a:p>
            <a:r>
              <a:rPr lang="en-US"/>
              <a:t>Who…</a:t>
            </a:r>
          </a:p>
        </p:txBody>
      </p:sp>
      <p:sp>
        <p:nvSpPr>
          <p:cNvPr id="24579" name="Content Placeholder 2"/>
          <p:cNvSpPr>
            <a:spLocks noGrp="1"/>
          </p:cNvSpPr>
          <p:nvPr>
            <p:ph idx="4294967295"/>
          </p:nvPr>
        </p:nvSpPr>
        <p:spPr/>
        <p:txBody>
          <a:bodyPr/>
          <a:lstStyle/>
          <a:p>
            <a:endParaRPr lang="en-US" dirty="0"/>
          </a:p>
          <a:p>
            <a:r>
              <a:rPr lang="en-US" dirty="0"/>
              <a:t>Ronald Wardhaugh, professor emeritus </a:t>
            </a:r>
          </a:p>
          <a:p>
            <a:r>
              <a:rPr lang="en-US" dirty="0"/>
              <a:t>University of Toronto</a:t>
            </a:r>
          </a:p>
          <a:p>
            <a:pPr>
              <a:buNone/>
            </a:pPr>
            <a:endParaRPr lang="en-US" dirty="0"/>
          </a:p>
          <a:p>
            <a:r>
              <a:rPr lang="en-US" dirty="0" smtClean="0"/>
              <a:t>“Talk </a:t>
            </a:r>
            <a:r>
              <a:rPr lang="en-US" dirty="0"/>
              <a:t>and </a:t>
            </a:r>
            <a:r>
              <a:rPr lang="en-US" dirty="0" smtClean="0"/>
              <a:t>Action”</a:t>
            </a:r>
            <a:endParaRPr lang="en-US" dirty="0"/>
          </a:p>
          <a:p>
            <a:r>
              <a:rPr lang="en-US" i="1" dirty="0"/>
              <a:t>An Introduction to Sociolinguistics </a:t>
            </a:r>
            <a:r>
              <a:rPr lang="en-US" dirty="0"/>
              <a:t>(2006)</a:t>
            </a:r>
          </a:p>
        </p:txBody>
      </p:sp>
      <p:sp>
        <p:nvSpPr>
          <p:cNvPr id="24580" name="AutoShape 4">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24581" name="AutoShape 5">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pic>
        <p:nvPicPr>
          <p:cNvPr id="6" name="fClIHoWbWZvpNM:l" descr="http://t0.gstatic.com/images?q=tbn:fClIHoWbWZvpNM:l">
            <a:hlinkClick r:id="rId3"/>
          </p:cNvPr>
          <p:cNvPicPr/>
          <p:nvPr/>
        </p:nvPicPr>
        <p:blipFill>
          <a:blip r:embed="rId4"/>
          <a:srcRect/>
          <a:stretch>
            <a:fillRect/>
          </a:stretch>
        </p:blipFill>
        <p:spPr bwMode="auto">
          <a:xfrm>
            <a:off x="6324600" y="3429000"/>
            <a:ext cx="1447800" cy="1524000"/>
          </a:xfrm>
          <a:prstGeom prst="rect">
            <a:avLst/>
          </a:prstGeom>
          <a:noFill/>
          <a:ln w="9525">
            <a:noFill/>
            <a:miter lim="800000"/>
            <a:headEnd/>
            <a:tailEnd/>
          </a:ln>
        </p:spPr>
      </p:pic>
    </p:spTree>
  </p:cSld>
  <p:clrMapOvr>
    <a:masterClrMapping/>
  </p:clrMapOvr>
  <p:transition spd="med">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p:txBody>
          <a:bodyPr/>
          <a:lstStyle/>
          <a:p>
            <a:r>
              <a:rPr lang="en-US"/>
              <a:t>What…</a:t>
            </a:r>
          </a:p>
        </p:txBody>
      </p:sp>
      <p:sp>
        <p:nvSpPr>
          <p:cNvPr id="26627" name="Content Placeholder 2"/>
          <p:cNvSpPr>
            <a:spLocks noGrp="1"/>
          </p:cNvSpPr>
          <p:nvPr>
            <p:ph idx="4294967295"/>
          </p:nvPr>
        </p:nvSpPr>
        <p:spPr/>
        <p:txBody>
          <a:bodyPr/>
          <a:lstStyle/>
          <a:p>
            <a:r>
              <a:rPr lang="en-US" dirty="0" smtClean="0"/>
              <a:t>According </a:t>
            </a:r>
            <a:r>
              <a:rPr lang="en-US" dirty="0"/>
              <a:t>to Wardhaugh…</a:t>
            </a:r>
          </a:p>
          <a:p>
            <a:pPr lvl="1"/>
            <a:r>
              <a:rPr lang="en-US" dirty="0"/>
              <a:t>Conversations not only </a:t>
            </a:r>
            <a:endParaRPr lang="en-US" dirty="0" smtClean="0"/>
          </a:p>
          <a:p>
            <a:pPr>
              <a:buNone/>
            </a:pPr>
            <a:r>
              <a:rPr lang="en-US" dirty="0" smtClean="0"/>
              <a:t>		make </a:t>
            </a:r>
            <a:r>
              <a:rPr lang="en-US" dirty="0"/>
              <a:t>statements, they perform </a:t>
            </a:r>
            <a:endParaRPr lang="en-US" dirty="0" smtClean="0"/>
          </a:p>
          <a:p>
            <a:pPr>
              <a:buNone/>
            </a:pPr>
            <a:r>
              <a:rPr lang="en-US" dirty="0" smtClean="0"/>
              <a:t>		actions </a:t>
            </a:r>
            <a:r>
              <a:rPr lang="en-US" dirty="0"/>
              <a:t>in the world</a:t>
            </a:r>
          </a:p>
          <a:p>
            <a:pPr lvl="3"/>
            <a:r>
              <a:rPr lang="en-US" dirty="0"/>
              <a:t>Establish friendships</a:t>
            </a:r>
          </a:p>
          <a:p>
            <a:pPr lvl="3"/>
            <a:r>
              <a:rPr lang="en-US" dirty="0"/>
              <a:t>Achieve cooperation</a:t>
            </a:r>
          </a:p>
          <a:p>
            <a:pPr lvl="3"/>
            <a:r>
              <a:rPr lang="en-US" dirty="0"/>
              <a:t>Create a foundation for future interactions</a:t>
            </a:r>
          </a:p>
          <a:p>
            <a:endParaRPr lang="en-US" dirty="0"/>
          </a:p>
        </p:txBody>
      </p:sp>
      <p:sp>
        <p:nvSpPr>
          <p:cNvPr id="26628" name="AutoShape 4">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26629" name="AutoShape 5">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pic>
        <p:nvPicPr>
          <p:cNvPr id="6" name="Picture 5" descr="View Details"/>
          <p:cNvPicPr/>
          <p:nvPr/>
        </p:nvPicPr>
        <p:blipFill>
          <a:blip r:embed="rId3"/>
          <a:srcRect/>
          <a:stretch>
            <a:fillRect/>
          </a:stretch>
        </p:blipFill>
        <p:spPr bwMode="auto">
          <a:xfrm>
            <a:off x="7010400" y="2438400"/>
            <a:ext cx="1905000" cy="3352800"/>
          </a:xfrm>
          <a:prstGeom prst="rect">
            <a:avLst/>
          </a:prstGeom>
          <a:noFill/>
          <a:ln w="9525">
            <a:noFill/>
            <a:miter lim="800000"/>
            <a:headEnd/>
            <a:tailEnd/>
          </a:ln>
        </p:spPr>
      </p:pic>
    </p:spTree>
  </p:cSld>
  <p:clrMapOvr>
    <a:masterClrMapping/>
  </p:clrMapOvr>
  <p:transition spd="med">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idx="4294967295"/>
          </p:nvPr>
        </p:nvSpPr>
        <p:spPr/>
        <p:txBody>
          <a:bodyPr/>
          <a:lstStyle/>
          <a:p>
            <a:r>
              <a:rPr lang="en-US"/>
              <a:t>An example…</a:t>
            </a:r>
          </a:p>
        </p:txBody>
      </p:sp>
      <p:sp>
        <p:nvSpPr>
          <p:cNvPr id="27651" name="Content Placeholder 2"/>
          <p:cNvSpPr>
            <a:spLocks noGrp="1"/>
          </p:cNvSpPr>
          <p:nvPr>
            <p:ph idx="4294967295"/>
          </p:nvPr>
        </p:nvSpPr>
        <p:spPr/>
        <p:txBody>
          <a:bodyPr/>
          <a:lstStyle/>
          <a:p>
            <a:r>
              <a:rPr lang="en-US" dirty="0"/>
              <a:t>Constative utterances:  “I had a busy day today.”</a:t>
            </a:r>
          </a:p>
          <a:p>
            <a:pPr lvl="1"/>
            <a:r>
              <a:rPr lang="en-US" dirty="0"/>
              <a:t>Connected with events or happenings.</a:t>
            </a:r>
          </a:p>
          <a:p>
            <a:endParaRPr lang="en-US" dirty="0"/>
          </a:p>
          <a:p>
            <a:r>
              <a:rPr lang="en-US" dirty="0"/>
              <a:t>Ethical propositions:  </a:t>
            </a:r>
            <a:endParaRPr lang="en-US" dirty="0" smtClean="0"/>
          </a:p>
          <a:p>
            <a:pPr lvl="1"/>
            <a:r>
              <a:rPr lang="en-US" dirty="0" smtClean="0"/>
              <a:t>“</a:t>
            </a:r>
            <a:r>
              <a:rPr lang="en-US" dirty="0"/>
              <a:t>Thou shalt not kill.”</a:t>
            </a:r>
          </a:p>
          <a:p>
            <a:pPr lvl="2"/>
            <a:r>
              <a:rPr lang="en-US" dirty="0"/>
              <a:t>Serve as guidelines to behavior in some world or another.</a:t>
            </a:r>
          </a:p>
          <a:p>
            <a:pPr>
              <a:buFont typeface="Wingdings" pitchFamily="2" charset="2"/>
              <a:buNone/>
            </a:pPr>
            <a:endParaRPr lang="en-US" dirty="0"/>
          </a:p>
        </p:txBody>
      </p:sp>
      <p:sp>
        <p:nvSpPr>
          <p:cNvPr id="27652" name="AutoShape 4">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27653" name="AutoShape 5">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pic>
        <p:nvPicPr>
          <p:cNvPr id="6" name="Picture 5" descr="View Details"/>
          <p:cNvPicPr/>
          <p:nvPr/>
        </p:nvPicPr>
        <p:blipFill>
          <a:blip r:embed="rId3"/>
          <a:srcRect/>
          <a:stretch>
            <a:fillRect/>
          </a:stretch>
        </p:blipFill>
        <p:spPr bwMode="auto">
          <a:xfrm>
            <a:off x="7315200" y="2743200"/>
            <a:ext cx="1371600" cy="2667000"/>
          </a:xfrm>
          <a:prstGeom prst="rect">
            <a:avLst/>
          </a:prstGeom>
          <a:noFill/>
          <a:ln w="9525">
            <a:noFill/>
            <a:miter lim="800000"/>
            <a:headEnd/>
            <a:tailEnd/>
          </a:ln>
        </p:spPr>
      </p:pic>
    </p:spTree>
  </p:cSld>
  <p:clrMapOvr>
    <a:masterClrMapping/>
  </p:clrMapOvr>
  <p:transition spd="med">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nvPr>
        </p:nvSpPr>
        <p:spPr/>
        <p:txBody>
          <a:bodyPr/>
          <a:lstStyle/>
          <a:p>
            <a:r>
              <a:rPr lang="en-US"/>
              <a:t>For our purpose…</a:t>
            </a:r>
          </a:p>
        </p:txBody>
      </p:sp>
      <p:sp>
        <p:nvSpPr>
          <p:cNvPr id="28675" name="Content Placeholder 2"/>
          <p:cNvSpPr>
            <a:spLocks noGrp="1"/>
          </p:cNvSpPr>
          <p:nvPr>
            <p:ph idx="4294967295"/>
          </p:nvPr>
        </p:nvSpPr>
        <p:spPr/>
        <p:txBody>
          <a:bodyPr/>
          <a:lstStyle/>
          <a:p>
            <a:endParaRPr lang="en-US" dirty="0"/>
          </a:p>
          <a:p>
            <a:r>
              <a:rPr lang="en-US" dirty="0"/>
              <a:t>The Performative utterance:  </a:t>
            </a:r>
            <a:endParaRPr lang="en-US" dirty="0" smtClean="0"/>
          </a:p>
          <a:p>
            <a:pPr lvl="1"/>
            <a:r>
              <a:rPr lang="en-US" dirty="0" smtClean="0"/>
              <a:t>For example:  </a:t>
            </a:r>
            <a:r>
              <a:rPr lang="en-US" dirty="0" smtClean="0"/>
              <a:t>“I </a:t>
            </a:r>
            <a:r>
              <a:rPr lang="en-US" dirty="0"/>
              <a:t>do.”</a:t>
            </a:r>
          </a:p>
          <a:p>
            <a:pPr lvl="1">
              <a:buNone/>
            </a:pPr>
            <a:endParaRPr lang="en-US" dirty="0" smtClean="0"/>
          </a:p>
          <a:p>
            <a:pPr lvl="1">
              <a:buNone/>
            </a:pPr>
            <a:r>
              <a:rPr lang="en-US" dirty="0" smtClean="0"/>
              <a:t>	</a:t>
            </a:r>
            <a:r>
              <a:rPr lang="en-US" dirty="0" smtClean="0"/>
              <a:t>Not </a:t>
            </a:r>
            <a:r>
              <a:rPr lang="en-US" dirty="0"/>
              <a:t>only saying but doing something </a:t>
            </a:r>
            <a:endParaRPr lang="en-US" dirty="0" smtClean="0"/>
          </a:p>
          <a:p>
            <a:pPr lvl="1">
              <a:buNone/>
            </a:pPr>
            <a:r>
              <a:rPr lang="en-US" dirty="0" smtClean="0"/>
              <a:t>	if certain real-world conditions are met.</a:t>
            </a:r>
            <a:endParaRPr lang="en-US" dirty="0" smtClean="0"/>
          </a:p>
          <a:p>
            <a:pPr lvl="1">
              <a:buNone/>
            </a:pPr>
            <a:endParaRPr lang="en-US" dirty="0" smtClean="0"/>
          </a:p>
        </p:txBody>
      </p:sp>
      <p:sp>
        <p:nvSpPr>
          <p:cNvPr id="28676" name="AutoShape 4">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28677" name="AutoShape 5">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pic>
        <p:nvPicPr>
          <p:cNvPr id="7" name="Picture 6" descr="View Details"/>
          <p:cNvPicPr/>
          <p:nvPr/>
        </p:nvPicPr>
        <p:blipFill>
          <a:blip r:embed="rId3"/>
          <a:srcRect/>
          <a:stretch>
            <a:fillRect/>
          </a:stretch>
        </p:blipFill>
        <p:spPr bwMode="auto">
          <a:xfrm>
            <a:off x="7162800" y="2971800"/>
            <a:ext cx="1752600" cy="3276600"/>
          </a:xfrm>
          <a:prstGeom prst="rect">
            <a:avLst/>
          </a:prstGeom>
          <a:noFill/>
          <a:ln w="9525">
            <a:noFill/>
            <a:miter lim="800000"/>
            <a:headEnd/>
            <a:tailEnd/>
          </a:ln>
        </p:spPr>
      </p:pic>
    </p:spTree>
  </p:cSld>
  <p:clrMapOvr>
    <a:masterClrMapping/>
  </p:clrMapOvr>
  <p:transition spd="med">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idx="4294967295"/>
          </p:nvPr>
        </p:nvSpPr>
        <p:spPr/>
        <p:txBody>
          <a:bodyPr/>
          <a:lstStyle/>
          <a:p>
            <a:r>
              <a:rPr lang="en-US" dirty="0" smtClean="0"/>
              <a:t>J. L Austin’s </a:t>
            </a:r>
            <a:r>
              <a:rPr lang="en-US" dirty="0"/>
              <a:t>Five categories…</a:t>
            </a:r>
          </a:p>
        </p:txBody>
      </p:sp>
      <p:sp>
        <p:nvSpPr>
          <p:cNvPr id="3" name="Content Placeholder 2"/>
          <p:cNvSpPr>
            <a:spLocks noGrp="1"/>
          </p:cNvSpPr>
          <p:nvPr>
            <p:ph idx="4294967295"/>
          </p:nvPr>
        </p:nvSpPr>
        <p:spPr/>
        <p:txBody>
          <a:bodyPr>
            <a:normAutofit fontScale="92500" lnSpcReduction="10000"/>
          </a:bodyPr>
          <a:lstStyle/>
          <a:p>
            <a:pPr>
              <a:lnSpc>
                <a:spcPct val="90000"/>
              </a:lnSpc>
            </a:pPr>
            <a:endParaRPr lang="en-US" dirty="0"/>
          </a:p>
          <a:p>
            <a:pPr>
              <a:lnSpc>
                <a:spcPct val="90000"/>
              </a:lnSpc>
            </a:pPr>
            <a:r>
              <a:rPr lang="en-US" dirty="0" err="1"/>
              <a:t>Performatives</a:t>
            </a:r>
            <a:endParaRPr lang="en-US" dirty="0"/>
          </a:p>
          <a:p>
            <a:pPr lvl="1">
              <a:lnSpc>
                <a:spcPct val="90000"/>
              </a:lnSpc>
            </a:pPr>
            <a:r>
              <a:rPr lang="en-US" dirty="0" err="1"/>
              <a:t>Verdictives</a:t>
            </a:r>
            <a:endParaRPr lang="en-US" dirty="0"/>
          </a:p>
          <a:p>
            <a:pPr lvl="2">
              <a:lnSpc>
                <a:spcPct val="90000"/>
              </a:lnSpc>
            </a:pPr>
            <a:r>
              <a:rPr lang="en-US" dirty="0"/>
              <a:t>Giving a verdict, estimate, grade, </a:t>
            </a:r>
            <a:r>
              <a:rPr lang="en-US" dirty="0" smtClean="0"/>
              <a:t>or </a:t>
            </a:r>
            <a:r>
              <a:rPr lang="en-US" dirty="0"/>
              <a:t>appraisal</a:t>
            </a:r>
          </a:p>
          <a:p>
            <a:pPr lvl="3">
              <a:lnSpc>
                <a:spcPct val="90000"/>
              </a:lnSpc>
            </a:pPr>
            <a:r>
              <a:rPr lang="en-US" dirty="0"/>
              <a:t>“Guilty as charged.”</a:t>
            </a:r>
          </a:p>
          <a:p>
            <a:pPr lvl="3">
              <a:lnSpc>
                <a:spcPct val="90000"/>
              </a:lnSpc>
            </a:pPr>
            <a:r>
              <a:rPr lang="en-US" dirty="0"/>
              <a:t>“You got an A on your test.”</a:t>
            </a:r>
          </a:p>
          <a:p>
            <a:pPr lvl="1">
              <a:lnSpc>
                <a:spcPct val="90000"/>
              </a:lnSpc>
            </a:pPr>
            <a:r>
              <a:rPr lang="en-US" dirty="0" err="1"/>
              <a:t>Exercitives</a:t>
            </a:r>
            <a:endParaRPr lang="en-US" dirty="0"/>
          </a:p>
          <a:p>
            <a:pPr lvl="2">
              <a:lnSpc>
                <a:spcPct val="90000"/>
              </a:lnSpc>
            </a:pPr>
            <a:r>
              <a:rPr lang="en-US" dirty="0"/>
              <a:t>Exercising of powers, rights, or influences</a:t>
            </a:r>
          </a:p>
          <a:p>
            <a:pPr lvl="3">
              <a:lnSpc>
                <a:spcPct val="90000"/>
              </a:lnSpc>
            </a:pPr>
            <a:r>
              <a:rPr lang="en-US" dirty="0"/>
              <a:t>“I pronounce you husband and wife.”</a:t>
            </a:r>
          </a:p>
          <a:p>
            <a:pPr lvl="3">
              <a:lnSpc>
                <a:spcPct val="90000"/>
              </a:lnSpc>
            </a:pPr>
            <a:r>
              <a:rPr lang="en-US" dirty="0"/>
              <a:t>“Congratulations!  You have just graduated from college.”</a:t>
            </a:r>
          </a:p>
        </p:txBody>
      </p:sp>
      <p:sp>
        <p:nvSpPr>
          <p:cNvPr id="29700" name="AutoShape 4">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29701" name="AutoShape 5">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pic>
        <p:nvPicPr>
          <p:cNvPr id="6" name="Picture 5" descr="View Details"/>
          <p:cNvPicPr/>
          <p:nvPr/>
        </p:nvPicPr>
        <p:blipFill>
          <a:blip r:embed="rId3"/>
          <a:srcRect/>
          <a:stretch>
            <a:fillRect/>
          </a:stretch>
        </p:blipFill>
        <p:spPr bwMode="auto">
          <a:xfrm>
            <a:off x="7315200" y="2667000"/>
            <a:ext cx="1219200" cy="2590800"/>
          </a:xfrm>
          <a:prstGeom prst="rect">
            <a:avLst/>
          </a:prstGeom>
          <a:noFill/>
          <a:ln w="9525">
            <a:noFill/>
            <a:miter lim="800000"/>
            <a:headEnd/>
            <a:tailEnd/>
          </a:ln>
        </p:spPr>
      </p:pic>
    </p:spTree>
  </p:cSld>
  <p:clrMapOvr>
    <a:masterClrMapping/>
  </p:clrMapOvr>
  <p:transition spd="med">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idx="4294967295"/>
          </p:nvPr>
        </p:nvSpPr>
        <p:spPr/>
        <p:txBody>
          <a:bodyPr/>
          <a:lstStyle/>
          <a:p>
            <a:r>
              <a:rPr lang="en-US"/>
              <a:t>Austin’s Five categories…</a:t>
            </a:r>
          </a:p>
        </p:txBody>
      </p:sp>
      <p:sp>
        <p:nvSpPr>
          <p:cNvPr id="30723" name="Content Placeholder 2"/>
          <p:cNvSpPr>
            <a:spLocks noGrp="1"/>
          </p:cNvSpPr>
          <p:nvPr>
            <p:ph idx="4294967295"/>
          </p:nvPr>
        </p:nvSpPr>
        <p:spPr/>
        <p:txBody>
          <a:bodyPr/>
          <a:lstStyle/>
          <a:p>
            <a:pPr lvl="1"/>
            <a:r>
              <a:rPr lang="en-US" dirty="0" err="1"/>
              <a:t>Commissives</a:t>
            </a:r>
            <a:endParaRPr lang="en-US" dirty="0"/>
          </a:p>
          <a:p>
            <a:pPr lvl="2"/>
            <a:r>
              <a:rPr lang="en-US" dirty="0"/>
              <a:t>Promising or undertaking, </a:t>
            </a:r>
            <a:endParaRPr lang="en-US" dirty="0" smtClean="0"/>
          </a:p>
          <a:p>
            <a:pPr lvl="2">
              <a:buNone/>
            </a:pPr>
            <a:r>
              <a:rPr lang="en-US" dirty="0" smtClean="0"/>
              <a:t>announcing </a:t>
            </a:r>
            <a:r>
              <a:rPr lang="en-US" dirty="0"/>
              <a:t>an intention</a:t>
            </a:r>
          </a:p>
          <a:p>
            <a:pPr lvl="3"/>
            <a:r>
              <a:rPr lang="en-US" dirty="0"/>
              <a:t>“I hereby bequeath”</a:t>
            </a:r>
          </a:p>
          <a:p>
            <a:pPr lvl="3"/>
            <a:r>
              <a:rPr lang="en-US" dirty="0"/>
              <a:t>“I intent to teach the best way I know how.”</a:t>
            </a:r>
          </a:p>
          <a:p>
            <a:pPr lvl="1"/>
            <a:r>
              <a:rPr lang="en-US" dirty="0" err="1" smtClean="0"/>
              <a:t>Behabitives</a:t>
            </a:r>
            <a:endParaRPr lang="en-US" dirty="0"/>
          </a:p>
          <a:p>
            <a:pPr lvl="2"/>
            <a:r>
              <a:rPr lang="en-US" dirty="0"/>
              <a:t>Apologizing, congratulating, blessing, cursing, or challenging</a:t>
            </a:r>
          </a:p>
          <a:p>
            <a:pPr lvl="3"/>
            <a:r>
              <a:rPr lang="en-US" dirty="0"/>
              <a:t>“I apologize”</a:t>
            </a:r>
          </a:p>
          <a:p>
            <a:pPr lvl="3"/>
            <a:r>
              <a:rPr lang="en-US" dirty="0"/>
              <a:t>“I challenge you to learn.”</a:t>
            </a:r>
          </a:p>
        </p:txBody>
      </p:sp>
      <p:pic>
        <p:nvPicPr>
          <p:cNvPr id="4" name="Picture 3" descr="View Details"/>
          <p:cNvPicPr/>
          <p:nvPr/>
        </p:nvPicPr>
        <p:blipFill>
          <a:blip r:embed="rId3"/>
          <a:srcRect/>
          <a:stretch>
            <a:fillRect/>
          </a:stretch>
        </p:blipFill>
        <p:spPr bwMode="auto">
          <a:xfrm>
            <a:off x="7010400" y="2209800"/>
            <a:ext cx="1676400" cy="2971800"/>
          </a:xfrm>
          <a:prstGeom prst="rect">
            <a:avLst/>
          </a:prstGeom>
          <a:noFill/>
          <a:ln w="9525">
            <a:noFill/>
            <a:miter lim="800000"/>
            <a:headEnd/>
            <a:tailEnd/>
          </a:ln>
        </p:spPr>
      </p:pic>
    </p:spTree>
  </p:cSld>
  <p:clrMapOvr>
    <a:masterClrMapping/>
  </p:clrMapOvr>
  <p:transition spd="med">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idx="4294967295"/>
          </p:nvPr>
        </p:nvSpPr>
        <p:spPr/>
        <p:txBody>
          <a:bodyPr/>
          <a:lstStyle/>
          <a:p>
            <a:r>
              <a:rPr lang="en-US"/>
              <a:t>Austin’s Five categories…</a:t>
            </a:r>
          </a:p>
        </p:txBody>
      </p:sp>
      <p:sp>
        <p:nvSpPr>
          <p:cNvPr id="31747" name="Content Placeholder 2"/>
          <p:cNvSpPr>
            <a:spLocks noGrp="1"/>
          </p:cNvSpPr>
          <p:nvPr>
            <p:ph idx="4294967295"/>
          </p:nvPr>
        </p:nvSpPr>
        <p:spPr/>
        <p:txBody>
          <a:bodyPr/>
          <a:lstStyle/>
          <a:p>
            <a:pPr lvl="1"/>
            <a:r>
              <a:rPr lang="en-US" dirty="0"/>
              <a:t>Expositives</a:t>
            </a:r>
          </a:p>
          <a:p>
            <a:pPr lvl="2"/>
            <a:r>
              <a:rPr lang="en-US" dirty="0"/>
              <a:t>Refers to how one fits an utterance into an argument or exposition</a:t>
            </a:r>
          </a:p>
          <a:p>
            <a:pPr lvl="3"/>
            <a:r>
              <a:rPr lang="en-US" dirty="0"/>
              <a:t>“I argue, I reply, I assume…”</a:t>
            </a:r>
          </a:p>
          <a:p>
            <a:pPr lvl="3"/>
            <a:r>
              <a:rPr lang="en-US" dirty="0"/>
              <a:t>“I argue in favor of </a:t>
            </a:r>
            <a:endParaRPr lang="en-US" dirty="0" smtClean="0"/>
          </a:p>
          <a:p>
            <a:pPr lvl="3">
              <a:buNone/>
            </a:pPr>
            <a:r>
              <a:rPr lang="en-US" dirty="0" smtClean="0"/>
              <a:t>	</a:t>
            </a:r>
            <a:r>
              <a:rPr lang="en-US" dirty="0" smtClean="0"/>
              <a:t>	</a:t>
            </a:r>
            <a:r>
              <a:rPr lang="en-US" dirty="0" smtClean="0"/>
              <a:t>my </a:t>
            </a:r>
            <a:r>
              <a:rPr lang="en-US" dirty="0"/>
              <a:t>learning outcomes</a:t>
            </a:r>
            <a:r>
              <a:rPr lang="en-US" dirty="0" smtClean="0"/>
              <a:t>.”</a:t>
            </a:r>
            <a:endParaRPr lang="en-US" dirty="0"/>
          </a:p>
        </p:txBody>
      </p:sp>
      <p:pic>
        <p:nvPicPr>
          <p:cNvPr id="4" name="Picture 3" descr="View Details"/>
          <p:cNvPicPr/>
          <p:nvPr/>
        </p:nvPicPr>
        <p:blipFill>
          <a:blip r:embed="rId3"/>
          <a:srcRect/>
          <a:stretch>
            <a:fillRect/>
          </a:stretch>
        </p:blipFill>
        <p:spPr bwMode="auto">
          <a:xfrm>
            <a:off x="6553200" y="3048000"/>
            <a:ext cx="2362200" cy="3276600"/>
          </a:xfrm>
          <a:prstGeom prst="rect">
            <a:avLst/>
          </a:prstGeom>
          <a:noFill/>
          <a:ln w="9525">
            <a:noFill/>
            <a:miter lim="800000"/>
            <a:headEnd/>
            <a:tailEnd/>
          </a:ln>
        </p:spPr>
      </p:pic>
    </p:spTree>
  </p:cSld>
  <p:clrMapOvr>
    <a:masterClrMapping/>
  </p:clrMapOvr>
  <p:transition spd="med">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idx="4294967295"/>
          </p:nvPr>
        </p:nvSpPr>
        <p:spPr/>
        <p:txBody>
          <a:bodyPr/>
          <a:lstStyle/>
          <a:p>
            <a:r>
              <a:rPr lang="en-US"/>
              <a:t>And so…</a:t>
            </a:r>
          </a:p>
        </p:txBody>
      </p:sp>
      <p:sp>
        <p:nvSpPr>
          <p:cNvPr id="3" name="Content Placeholder 2"/>
          <p:cNvSpPr>
            <a:spLocks noGrp="1"/>
          </p:cNvSpPr>
          <p:nvPr>
            <p:ph idx="4294967295"/>
          </p:nvPr>
        </p:nvSpPr>
        <p:spPr/>
        <p:txBody>
          <a:bodyPr>
            <a:normAutofit fontScale="92500" lnSpcReduction="10000"/>
          </a:bodyPr>
          <a:lstStyle/>
          <a:p>
            <a:pPr>
              <a:lnSpc>
                <a:spcPct val="80000"/>
              </a:lnSpc>
            </a:pPr>
            <a:r>
              <a:rPr lang="en-US" sz="3000" dirty="0"/>
              <a:t> A speech act…</a:t>
            </a:r>
          </a:p>
          <a:p>
            <a:pPr>
              <a:lnSpc>
                <a:spcPct val="80000"/>
              </a:lnSpc>
            </a:pPr>
            <a:r>
              <a:rPr lang="en-US" sz="3000" dirty="0"/>
              <a:t>In some way changes the conditions that exist in the world.</a:t>
            </a:r>
          </a:p>
          <a:p>
            <a:pPr>
              <a:lnSpc>
                <a:spcPct val="80000"/>
              </a:lnSpc>
            </a:pPr>
            <a:r>
              <a:rPr lang="en-US" sz="3000" dirty="0"/>
              <a:t>For example:</a:t>
            </a:r>
          </a:p>
          <a:p>
            <a:pPr lvl="1">
              <a:lnSpc>
                <a:spcPct val="80000"/>
              </a:lnSpc>
            </a:pPr>
            <a:r>
              <a:rPr lang="en-US" sz="2600" dirty="0"/>
              <a:t>“I sentence you to five years in jail.”</a:t>
            </a:r>
          </a:p>
          <a:p>
            <a:pPr lvl="1">
              <a:lnSpc>
                <a:spcPct val="80000"/>
              </a:lnSpc>
            </a:pPr>
            <a:r>
              <a:rPr lang="en-US" sz="2600" dirty="0"/>
              <a:t>“I sentence you to two hours </a:t>
            </a:r>
            <a:endParaRPr lang="en-US" sz="2600" dirty="0" smtClean="0"/>
          </a:p>
          <a:p>
            <a:pPr lvl="1">
              <a:lnSpc>
                <a:spcPct val="80000"/>
              </a:lnSpc>
              <a:buNone/>
            </a:pPr>
            <a:r>
              <a:rPr lang="en-US" sz="2600" dirty="0" smtClean="0"/>
              <a:t>of </a:t>
            </a:r>
            <a:r>
              <a:rPr lang="en-US" sz="2600" dirty="0"/>
              <a:t>detention.”</a:t>
            </a:r>
          </a:p>
          <a:p>
            <a:pPr lvl="1">
              <a:lnSpc>
                <a:spcPct val="80000"/>
              </a:lnSpc>
            </a:pPr>
            <a:r>
              <a:rPr lang="en-US" sz="2600" dirty="0"/>
              <a:t>“Hello.  How are you?”  (friendly)</a:t>
            </a:r>
          </a:p>
          <a:p>
            <a:pPr lvl="1">
              <a:lnSpc>
                <a:spcPct val="80000"/>
              </a:lnSpc>
            </a:pPr>
            <a:r>
              <a:rPr lang="en-US" sz="2600" dirty="0"/>
              <a:t>“You jerk!”  (not so friendly)</a:t>
            </a:r>
          </a:p>
          <a:p>
            <a:pPr>
              <a:lnSpc>
                <a:spcPct val="80000"/>
              </a:lnSpc>
              <a:buFont typeface="Wingdings" pitchFamily="2" charset="2"/>
              <a:buNone/>
            </a:pPr>
            <a:endParaRPr lang="en-US" sz="3000" dirty="0"/>
          </a:p>
          <a:p>
            <a:pPr>
              <a:lnSpc>
                <a:spcPct val="80000"/>
              </a:lnSpc>
              <a:buFont typeface="Wingdings" pitchFamily="2" charset="2"/>
              <a:buNone/>
            </a:pPr>
            <a:r>
              <a:rPr lang="en-US" sz="3000" dirty="0"/>
              <a:t> </a:t>
            </a:r>
          </a:p>
          <a:p>
            <a:pPr lvl="1">
              <a:lnSpc>
                <a:spcPct val="80000"/>
              </a:lnSpc>
            </a:pPr>
            <a:endParaRPr lang="en-US" sz="2600" dirty="0"/>
          </a:p>
        </p:txBody>
      </p:sp>
      <p:pic>
        <p:nvPicPr>
          <p:cNvPr id="4" name="imgPreview" descr="adorations,bouquets,cartoons,emotions,flowers,gifts,love,nature,people,persons,Screen Beans®,surprised,surprises"/>
          <p:cNvPicPr/>
          <p:nvPr/>
        </p:nvPicPr>
        <p:blipFill>
          <a:blip r:embed="rId3"/>
          <a:srcRect/>
          <a:stretch>
            <a:fillRect/>
          </a:stretch>
        </p:blipFill>
        <p:spPr bwMode="auto">
          <a:xfrm>
            <a:off x="6629400" y="3200400"/>
            <a:ext cx="1981200" cy="3200400"/>
          </a:xfrm>
          <a:prstGeom prst="rect">
            <a:avLst/>
          </a:prstGeom>
          <a:noFill/>
          <a:ln w="9525">
            <a:noFill/>
            <a:miter lim="800000"/>
            <a:headEnd/>
            <a:tailEnd/>
          </a:ln>
        </p:spPr>
      </p:pic>
    </p:spTree>
  </p:cSld>
  <p:clrMapOvr>
    <a:masterClrMapping/>
  </p:clrMapOvr>
  <p:transition spd="med">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p:txBody>
          <a:bodyPr/>
          <a:lstStyle/>
          <a:p>
            <a:r>
              <a:rPr lang="en-US"/>
              <a:t>Introduction the Group Members</a:t>
            </a:r>
          </a:p>
        </p:txBody>
      </p:sp>
      <p:sp>
        <p:nvSpPr>
          <p:cNvPr id="5124" name="Rectangle 1028"/>
          <p:cNvSpPr>
            <a:spLocks noGrp="1" noChangeArrowheads="1"/>
          </p:cNvSpPr>
          <p:nvPr>
            <p:ph type="body" sz="half" idx="2"/>
          </p:nvPr>
        </p:nvSpPr>
        <p:spPr>
          <a:xfrm>
            <a:off x="4867275" y="2214563"/>
            <a:ext cx="3900488" cy="3881437"/>
          </a:xfrm>
        </p:spPr>
        <p:txBody>
          <a:bodyPr/>
          <a:lstStyle/>
          <a:p>
            <a:pPr>
              <a:buFont typeface="Wingdings" pitchFamily="2" charset="2"/>
              <a:buNone/>
            </a:pPr>
            <a:endParaRPr lang="en-US" sz="2800"/>
          </a:p>
          <a:p>
            <a:pPr>
              <a:buFont typeface="Wingdings" pitchFamily="2" charset="2"/>
              <a:buNone/>
            </a:pPr>
            <a:endParaRPr lang="en-US" sz="2800"/>
          </a:p>
          <a:p>
            <a:pPr>
              <a:buFont typeface="Wingdings" pitchFamily="2" charset="2"/>
              <a:buNone/>
            </a:pPr>
            <a:r>
              <a:rPr lang="en-US" sz="2800"/>
              <a:t>Sae Thao</a:t>
            </a:r>
          </a:p>
          <a:p>
            <a:pPr>
              <a:buFont typeface="Wingdings" pitchFamily="2" charset="2"/>
              <a:buNone/>
            </a:pPr>
            <a:endParaRPr lang="en-US" sz="2800"/>
          </a:p>
          <a:p>
            <a:pPr>
              <a:buFont typeface="Wingdings" pitchFamily="2" charset="2"/>
              <a:buNone/>
            </a:pPr>
            <a:r>
              <a:rPr lang="en-US" sz="2800"/>
              <a:t>Secondary Education Major</a:t>
            </a:r>
          </a:p>
        </p:txBody>
      </p:sp>
      <p:pic>
        <p:nvPicPr>
          <p:cNvPr id="5125" name="Picture 1029" descr="C:\Users\Soua\Desktop\sae.jpg"/>
          <p:cNvPicPr>
            <a:picLocks noGrp="1" noChangeAspect="1" noChangeArrowheads="1"/>
          </p:cNvPicPr>
          <p:nvPr>
            <p:ph type="clipArt" sz="half" idx="1"/>
          </p:nvPr>
        </p:nvPicPr>
        <p:blipFill>
          <a:blip r:embed="rId3"/>
          <a:srcRect/>
          <a:stretch>
            <a:fillRect/>
          </a:stretch>
        </p:blipFill>
        <p:spPr>
          <a:xfrm>
            <a:off x="1363663" y="2214563"/>
            <a:ext cx="2792412" cy="3881437"/>
          </a:xfrm>
          <a:noFill/>
          <a:ln/>
        </p:spPr>
      </p:pic>
      <p:sp>
        <p:nvSpPr>
          <p:cNvPr id="5126" name="AutoShape 1030">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5127" name="AutoShape 1031">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ransition spd="med">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idx="4294967295"/>
          </p:nvPr>
        </p:nvSpPr>
        <p:spPr/>
        <p:txBody>
          <a:bodyPr/>
          <a:lstStyle/>
          <a:p>
            <a:r>
              <a:rPr lang="en-US"/>
              <a:t>True/False</a:t>
            </a:r>
          </a:p>
        </p:txBody>
      </p:sp>
      <p:sp>
        <p:nvSpPr>
          <p:cNvPr id="33795" name="Content Placeholder 2"/>
          <p:cNvSpPr>
            <a:spLocks noGrp="1"/>
          </p:cNvSpPr>
          <p:nvPr>
            <p:ph idx="4294967295"/>
          </p:nvPr>
        </p:nvSpPr>
        <p:spPr/>
        <p:txBody>
          <a:bodyPr/>
          <a:lstStyle/>
          <a:p>
            <a:endParaRPr lang="en-US" dirty="0"/>
          </a:p>
          <a:p>
            <a:pPr lvl="1"/>
            <a:r>
              <a:rPr lang="en-US" dirty="0"/>
              <a:t>A speech act is neither true </a:t>
            </a:r>
            <a:endParaRPr lang="en-US" dirty="0" smtClean="0"/>
          </a:p>
          <a:p>
            <a:pPr>
              <a:buNone/>
            </a:pPr>
            <a:r>
              <a:rPr lang="en-US" dirty="0" smtClean="0"/>
              <a:t> </a:t>
            </a:r>
            <a:r>
              <a:rPr lang="en-US" dirty="0" smtClean="0"/>
              <a:t>   </a:t>
            </a:r>
            <a:r>
              <a:rPr lang="en-US" dirty="0" smtClean="0"/>
              <a:t>nor </a:t>
            </a:r>
            <a:r>
              <a:rPr lang="en-US" dirty="0"/>
              <a:t>false in </a:t>
            </a:r>
            <a:r>
              <a:rPr lang="en-US" dirty="0" smtClean="0"/>
              <a:t>itself.</a:t>
            </a:r>
            <a:endParaRPr lang="en-US" dirty="0"/>
          </a:p>
          <a:p>
            <a:endParaRPr lang="en-US" dirty="0"/>
          </a:p>
          <a:p>
            <a:pPr lvl="1"/>
            <a:r>
              <a:rPr lang="en-US" dirty="0"/>
              <a:t>However, these claims </a:t>
            </a:r>
            <a:r>
              <a:rPr lang="en-US" dirty="0" smtClean="0"/>
              <a:t> </a:t>
            </a:r>
          </a:p>
          <a:p>
            <a:pPr>
              <a:buNone/>
            </a:pPr>
            <a:r>
              <a:rPr lang="en-US" dirty="0" smtClean="0"/>
              <a:t>		may </a:t>
            </a:r>
            <a:r>
              <a:rPr lang="en-US" dirty="0"/>
              <a:t>be made about its </a:t>
            </a:r>
            <a:endParaRPr lang="en-US" dirty="0" smtClean="0"/>
          </a:p>
          <a:p>
            <a:pPr>
              <a:buNone/>
            </a:pPr>
            <a:r>
              <a:rPr lang="en-US" dirty="0" smtClean="0"/>
              <a:t>		having </a:t>
            </a:r>
            <a:r>
              <a:rPr lang="en-US" dirty="0"/>
              <a:t>been done.</a:t>
            </a:r>
          </a:p>
        </p:txBody>
      </p:sp>
      <p:pic>
        <p:nvPicPr>
          <p:cNvPr id="4" name="Picture 3" descr="View Details"/>
          <p:cNvPicPr/>
          <p:nvPr/>
        </p:nvPicPr>
        <p:blipFill>
          <a:blip r:embed="rId3"/>
          <a:srcRect/>
          <a:stretch>
            <a:fillRect/>
          </a:stretch>
        </p:blipFill>
        <p:spPr bwMode="auto">
          <a:xfrm>
            <a:off x="6096000" y="2667000"/>
            <a:ext cx="2667000" cy="3429000"/>
          </a:xfrm>
          <a:prstGeom prst="rect">
            <a:avLst/>
          </a:prstGeom>
          <a:noFill/>
          <a:ln w="9525">
            <a:noFill/>
            <a:miter lim="800000"/>
            <a:headEnd/>
            <a:tailEnd/>
          </a:ln>
        </p:spPr>
      </p:pic>
    </p:spTree>
  </p:cSld>
  <p:clrMapOvr>
    <a:masterClrMapping/>
  </p:clrMapOvr>
  <p:transition spd="med">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idx="4294967295"/>
          </p:nvPr>
        </p:nvSpPr>
        <p:spPr/>
        <p:txBody>
          <a:bodyPr/>
          <a:lstStyle/>
          <a:p>
            <a:r>
              <a:rPr lang="en-US" dirty="0" smtClean="0"/>
              <a:t>Sociolinguist Dell Hymes</a:t>
            </a:r>
            <a:endParaRPr lang="en-US" dirty="0"/>
          </a:p>
        </p:txBody>
      </p:sp>
      <p:sp>
        <p:nvSpPr>
          <p:cNvPr id="3" name="Content Placeholder 2"/>
          <p:cNvSpPr>
            <a:spLocks noGrp="1"/>
          </p:cNvSpPr>
          <p:nvPr>
            <p:ph idx="4294967295"/>
          </p:nvPr>
        </p:nvSpPr>
        <p:spPr/>
        <p:txBody>
          <a:bodyPr>
            <a:normAutofit/>
          </a:bodyPr>
          <a:lstStyle/>
          <a:p>
            <a:pPr>
              <a:lnSpc>
                <a:spcPct val="90000"/>
              </a:lnSpc>
            </a:pPr>
            <a:r>
              <a:rPr lang="en-US" dirty="0"/>
              <a:t>Hymes' components of a speech event:</a:t>
            </a:r>
          </a:p>
          <a:p>
            <a:pPr lvl="2">
              <a:lnSpc>
                <a:spcPct val="90000"/>
              </a:lnSpc>
            </a:pPr>
            <a:r>
              <a:rPr lang="en-US" sz="2200" dirty="0"/>
              <a:t>Setting- scene situation</a:t>
            </a:r>
          </a:p>
          <a:p>
            <a:pPr lvl="2">
              <a:lnSpc>
                <a:spcPct val="90000"/>
              </a:lnSpc>
            </a:pPr>
            <a:r>
              <a:rPr lang="en-US" sz="2200" dirty="0"/>
              <a:t>Participants- Speaker, Receiver, other</a:t>
            </a:r>
          </a:p>
          <a:p>
            <a:pPr lvl="2">
              <a:lnSpc>
                <a:spcPct val="90000"/>
              </a:lnSpc>
            </a:pPr>
            <a:r>
              <a:rPr lang="en-US" sz="2200" dirty="0"/>
              <a:t>Ends- outcomes and goals</a:t>
            </a:r>
          </a:p>
          <a:p>
            <a:pPr lvl="2">
              <a:lnSpc>
                <a:spcPct val="90000"/>
              </a:lnSpc>
            </a:pPr>
            <a:r>
              <a:rPr lang="en-US" sz="2200" dirty="0"/>
              <a:t>Act sequences- form and content</a:t>
            </a:r>
          </a:p>
          <a:p>
            <a:pPr lvl="2">
              <a:lnSpc>
                <a:spcPct val="90000"/>
              </a:lnSpc>
            </a:pPr>
            <a:r>
              <a:rPr lang="en-US" sz="2200" dirty="0"/>
              <a:t>Key- manner</a:t>
            </a:r>
          </a:p>
          <a:p>
            <a:pPr lvl="2">
              <a:lnSpc>
                <a:spcPct val="90000"/>
              </a:lnSpc>
            </a:pPr>
            <a:r>
              <a:rPr lang="en-US" sz="2200" dirty="0"/>
              <a:t>Instrumentalities- Channel, code</a:t>
            </a:r>
          </a:p>
          <a:p>
            <a:pPr lvl="2">
              <a:lnSpc>
                <a:spcPct val="90000"/>
              </a:lnSpc>
            </a:pPr>
            <a:r>
              <a:rPr lang="en-US" sz="2200" dirty="0"/>
              <a:t>Norms- of behavior </a:t>
            </a:r>
            <a:endParaRPr lang="en-US" sz="2200" dirty="0" smtClean="0"/>
          </a:p>
          <a:p>
            <a:pPr lvl="2">
              <a:lnSpc>
                <a:spcPct val="90000"/>
              </a:lnSpc>
              <a:buNone/>
            </a:pPr>
            <a:r>
              <a:rPr lang="en-US" sz="2200" dirty="0" smtClean="0"/>
              <a:t>	</a:t>
            </a:r>
            <a:r>
              <a:rPr lang="en-US" sz="2200" dirty="0" smtClean="0"/>
              <a:t>and </a:t>
            </a:r>
            <a:r>
              <a:rPr lang="en-US" sz="2200" dirty="0"/>
              <a:t>interpretation</a:t>
            </a:r>
          </a:p>
          <a:p>
            <a:pPr lvl="2">
              <a:lnSpc>
                <a:spcPct val="90000"/>
              </a:lnSpc>
            </a:pPr>
            <a:r>
              <a:rPr lang="en-US" sz="2200" dirty="0"/>
              <a:t>Genre- style, e.g. lecture, chat</a:t>
            </a:r>
          </a:p>
          <a:p>
            <a:pPr>
              <a:lnSpc>
                <a:spcPct val="90000"/>
              </a:lnSpc>
            </a:pPr>
            <a:endParaRPr lang="en-US" sz="3000" dirty="0"/>
          </a:p>
        </p:txBody>
      </p:sp>
      <p:pic>
        <p:nvPicPr>
          <p:cNvPr id="4" name="Picture 3" descr="View Details"/>
          <p:cNvPicPr/>
          <p:nvPr/>
        </p:nvPicPr>
        <p:blipFill>
          <a:blip r:embed="rId3"/>
          <a:srcRect/>
          <a:stretch>
            <a:fillRect/>
          </a:stretch>
        </p:blipFill>
        <p:spPr bwMode="auto">
          <a:xfrm>
            <a:off x="5867400" y="4038600"/>
            <a:ext cx="3048000" cy="2819400"/>
          </a:xfrm>
          <a:prstGeom prst="rect">
            <a:avLst/>
          </a:prstGeom>
          <a:noFill/>
          <a:ln w="9525">
            <a:noFill/>
            <a:miter lim="800000"/>
            <a:headEnd/>
            <a:tailEnd/>
          </a:ln>
        </p:spPr>
      </p:pic>
    </p:spTree>
  </p:cSld>
  <p:clrMapOvr>
    <a:masterClrMapping/>
  </p:clrMapOvr>
  <p:transition spd="med">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idx="4294967295"/>
          </p:nvPr>
        </p:nvSpPr>
        <p:spPr/>
        <p:txBody>
          <a:bodyPr/>
          <a:lstStyle/>
          <a:p>
            <a:r>
              <a:rPr lang="en-US" dirty="0"/>
              <a:t>Wardhaugh says… </a:t>
            </a:r>
          </a:p>
        </p:txBody>
      </p:sp>
      <p:sp>
        <p:nvSpPr>
          <p:cNvPr id="35843" name="Content Placeholder 2"/>
          <p:cNvSpPr>
            <a:spLocks noGrp="1"/>
          </p:cNvSpPr>
          <p:nvPr>
            <p:ph idx="4294967295"/>
          </p:nvPr>
        </p:nvSpPr>
        <p:spPr>
          <a:xfrm>
            <a:off x="809625" y="2438400"/>
            <a:ext cx="7958138" cy="3657600"/>
          </a:xfrm>
        </p:spPr>
        <p:txBody>
          <a:bodyPr/>
          <a:lstStyle/>
          <a:p>
            <a:pPr>
              <a:buFont typeface="Wingdings" pitchFamily="2" charset="2"/>
              <a:buNone/>
            </a:pPr>
            <a:r>
              <a:rPr lang="en-US" i="1" dirty="0"/>
              <a:t>	“Once we begin to look at utterances from the point of view of what they do, it is possible to see every utterance as a speech act of one kind or other, that is, as having some functional value which might be quite independent of the actual words used and their grammatical arrangement.”</a:t>
            </a:r>
          </a:p>
        </p:txBody>
      </p:sp>
    </p:spTree>
  </p:cSld>
  <p:clrMapOvr>
    <a:masterClrMapping/>
  </p:clrMapOvr>
  <p:transition spd="med">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idx="4294967295"/>
          </p:nvPr>
        </p:nvSpPr>
        <p:spPr/>
        <p:txBody>
          <a:bodyPr/>
          <a:lstStyle/>
          <a:p>
            <a:r>
              <a:rPr lang="en-US" dirty="0"/>
              <a:t>Laver and </a:t>
            </a:r>
            <a:r>
              <a:rPr lang="en-US" dirty="0" err="1"/>
              <a:t>Trudgill</a:t>
            </a:r>
            <a:r>
              <a:rPr lang="en-US" dirty="0"/>
              <a:t>…</a:t>
            </a:r>
          </a:p>
        </p:txBody>
      </p:sp>
      <p:sp>
        <p:nvSpPr>
          <p:cNvPr id="36867" name="Content Placeholder 2"/>
          <p:cNvSpPr>
            <a:spLocks noGrp="1"/>
          </p:cNvSpPr>
          <p:nvPr>
            <p:ph idx="4294967295"/>
          </p:nvPr>
        </p:nvSpPr>
        <p:spPr/>
        <p:txBody>
          <a:bodyPr/>
          <a:lstStyle/>
          <a:p>
            <a:pPr>
              <a:buFont typeface="Wingdings" pitchFamily="2" charset="2"/>
              <a:buNone/>
            </a:pPr>
            <a:endParaRPr lang="en-US" dirty="0"/>
          </a:p>
          <a:p>
            <a:pPr>
              <a:buFont typeface="Wingdings" pitchFamily="2" charset="2"/>
              <a:buNone/>
            </a:pPr>
            <a:r>
              <a:rPr lang="en-US" dirty="0"/>
              <a:t>	</a:t>
            </a:r>
            <a:r>
              <a:rPr lang="en-US" i="1" dirty="0"/>
              <a:t>“Being a listener to speech is not unlike being a detective.  The listener…has to construct, from an assortment of clues, the affective state of the speaker and a profile of his identity.”</a:t>
            </a:r>
          </a:p>
        </p:txBody>
      </p:sp>
    </p:spTree>
  </p:cSld>
  <p:clrMapOvr>
    <a:masterClrMapping/>
  </p:clrMapOvr>
  <p:transition spd="med">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idx="4294967295"/>
          </p:nvPr>
        </p:nvSpPr>
        <p:spPr/>
        <p:txBody>
          <a:bodyPr/>
          <a:lstStyle/>
          <a:p>
            <a:r>
              <a:rPr lang="en-US"/>
              <a:t>Communication Model</a:t>
            </a:r>
          </a:p>
        </p:txBody>
      </p:sp>
      <p:pic>
        <p:nvPicPr>
          <p:cNvPr id="37891" name="Content Placeholder 5" descr="A Communication Model"/>
          <p:cNvPicPr>
            <a:picLocks noGrp="1"/>
          </p:cNvPicPr>
          <p:nvPr>
            <p:ph idx="4294967295"/>
          </p:nvPr>
        </p:nvPicPr>
        <p:blipFill>
          <a:blip r:embed="rId3"/>
          <a:srcRect/>
          <a:stretch>
            <a:fillRect/>
          </a:stretch>
        </p:blipFill>
        <p:spPr>
          <a:xfrm>
            <a:off x="1219200" y="2286000"/>
            <a:ext cx="7467600" cy="4114800"/>
          </a:xfrm>
          <a:ln/>
        </p:spPr>
      </p:pic>
    </p:spTree>
  </p:cSld>
  <p:clrMapOvr>
    <a:masterClrMapping/>
  </p:clrMapOvr>
  <p:transition spd="med">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idx="4294967295"/>
          </p:nvPr>
        </p:nvSpPr>
        <p:spPr/>
        <p:txBody>
          <a:bodyPr/>
          <a:lstStyle/>
          <a:p>
            <a:r>
              <a:rPr lang="en-US"/>
              <a:t>A final word</a:t>
            </a:r>
          </a:p>
        </p:txBody>
      </p:sp>
      <p:sp>
        <p:nvSpPr>
          <p:cNvPr id="38915" name="Content Placeholder 2"/>
          <p:cNvSpPr>
            <a:spLocks noGrp="1"/>
          </p:cNvSpPr>
          <p:nvPr>
            <p:ph idx="4294967295"/>
          </p:nvPr>
        </p:nvSpPr>
        <p:spPr>
          <a:xfrm>
            <a:off x="809625" y="2438400"/>
            <a:ext cx="7958138" cy="3657600"/>
          </a:xfrm>
        </p:spPr>
        <p:txBody>
          <a:bodyPr/>
          <a:lstStyle/>
          <a:p>
            <a:r>
              <a:rPr lang="en-US" i="1" dirty="0"/>
              <a:t>“All the world is a stage, and </a:t>
            </a:r>
            <a:endParaRPr lang="en-US" i="1" dirty="0" smtClean="0"/>
          </a:p>
          <a:p>
            <a:pPr>
              <a:buNone/>
            </a:pPr>
            <a:r>
              <a:rPr lang="en-US" i="1" dirty="0" smtClean="0"/>
              <a:t> </a:t>
            </a:r>
            <a:r>
              <a:rPr lang="en-US" i="1" dirty="0" smtClean="0"/>
              <a:t>    </a:t>
            </a:r>
            <a:r>
              <a:rPr lang="en-US" i="1" dirty="0" smtClean="0"/>
              <a:t>we </a:t>
            </a:r>
            <a:r>
              <a:rPr lang="en-US" i="1" dirty="0"/>
              <a:t>are the players!”</a:t>
            </a:r>
          </a:p>
          <a:p>
            <a:pPr lvl="1"/>
            <a:r>
              <a:rPr lang="en-US" dirty="0"/>
              <a:t>Wardhaugh</a:t>
            </a:r>
          </a:p>
        </p:txBody>
      </p:sp>
      <p:pic>
        <p:nvPicPr>
          <p:cNvPr id="4" name="Picture 3" descr="View Details"/>
          <p:cNvPicPr/>
          <p:nvPr/>
        </p:nvPicPr>
        <p:blipFill>
          <a:blip r:embed="rId3"/>
          <a:srcRect/>
          <a:stretch>
            <a:fillRect/>
          </a:stretch>
        </p:blipFill>
        <p:spPr bwMode="auto">
          <a:xfrm>
            <a:off x="6248400" y="2743200"/>
            <a:ext cx="2286000" cy="3352800"/>
          </a:xfrm>
          <a:prstGeom prst="rect">
            <a:avLst/>
          </a:prstGeom>
          <a:noFill/>
          <a:ln w="9525">
            <a:noFill/>
            <a:miter lim="800000"/>
            <a:headEnd/>
            <a:tailEnd/>
          </a:ln>
        </p:spPr>
      </p:pic>
    </p:spTree>
  </p:cSld>
  <p:clrMapOvr>
    <a:masterClrMapping/>
  </p:clrMapOvr>
  <p:transition spd="med">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t>Application</a:t>
            </a:r>
          </a:p>
        </p:txBody>
      </p:sp>
      <p:sp>
        <p:nvSpPr>
          <p:cNvPr id="3" name="Subtitle 2"/>
          <p:cNvSpPr>
            <a:spLocks noGrp="1"/>
          </p:cNvSpPr>
          <p:nvPr>
            <p:ph type="subTitle" idx="4294967295"/>
          </p:nvPr>
        </p:nvSpPr>
        <p:spPr>
          <a:xfrm>
            <a:off x="4864100" y="2590800"/>
            <a:ext cx="3903663" cy="3505200"/>
          </a:xfrm>
        </p:spPr>
        <p:txBody>
          <a:bodyPr>
            <a:normAutofit/>
          </a:bodyPr>
          <a:lstStyle/>
          <a:p>
            <a:pPr>
              <a:lnSpc>
                <a:spcPct val="80000"/>
              </a:lnSpc>
            </a:pPr>
            <a:r>
              <a:rPr lang="en-US"/>
              <a:t>The Critical Thinker</a:t>
            </a:r>
          </a:p>
          <a:p>
            <a:pPr>
              <a:lnSpc>
                <a:spcPct val="80000"/>
              </a:lnSpc>
            </a:pPr>
            <a:endParaRPr lang="en-US"/>
          </a:p>
          <a:p>
            <a:pPr>
              <a:lnSpc>
                <a:spcPct val="80000"/>
              </a:lnSpc>
              <a:buFont typeface="Wingdings" pitchFamily="2" charset="2"/>
              <a:buNone/>
            </a:pPr>
            <a:r>
              <a:rPr lang="en-US" sz="2000"/>
              <a:t>	</a:t>
            </a:r>
            <a:r>
              <a:rPr lang="en-US" sz="2000" i="1"/>
              <a:t>“If good thinkers are good questioners then are good questioners good thinkers?”</a:t>
            </a:r>
            <a:r>
              <a:rPr lang="en-US" sz="2000"/>
              <a:t> (King, 13)</a:t>
            </a:r>
          </a:p>
          <a:p>
            <a:pPr>
              <a:lnSpc>
                <a:spcPct val="80000"/>
              </a:lnSpc>
              <a:buFont typeface="Wingdings" pitchFamily="2" charset="2"/>
              <a:buNone/>
            </a:pPr>
            <a:endParaRPr lang="en-US" sz="2000"/>
          </a:p>
          <a:p>
            <a:pPr>
              <a:lnSpc>
                <a:spcPct val="80000"/>
              </a:lnSpc>
              <a:buFont typeface="Wingdings" pitchFamily="2" charset="2"/>
              <a:buNone/>
            </a:pPr>
            <a:endParaRPr lang="en-US" sz="2000"/>
          </a:p>
          <a:p>
            <a:pPr>
              <a:lnSpc>
                <a:spcPct val="80000"/>
              </a:lnSpc>
            </a:pPr>
            <a:r>
              <a:rPr lang="en-US" sz="2300"/>
              <a:t>Inspiring Student Inquiry</a:t>
            </a:r>
          </a:p>
          <a:p>
            <a:pPr>
              <a:lnSpc>
                <a:spcPct val="80000"/>
              </a:lnSpc>
            </a:pPr>
            <a:endParaRPr lang="en-US" sz="2300">
              <a:solidFill>
                <a:srgbClr val="898989"/>
              </a:solidFill>
            </a:endParaRPr>
          </a:p>
        </p:txBody>
      </p:sp>
      <p:pic>
        <p:nvPicPr>
          <p:cNvPr id="44038" name="Picture 2" descr="ridller.jpg image by brigante133"/>
          <p:cNvPicPr>
            <a:picLocks noGrp="1" noChangeAspect="1" noChangeArrowheads="1"/>
          </p:cNvPicPr>
          <p:nvPr>
            <p:ph type="clipArt" sz="half" idx="1"/>
          </p:nvPr>
        </p:nvPicPr>
        <p:blipFill>
          <a:blip r:embed="rId3"/>
          <a:srcRect/>
          <a:stretch>
            <a:fillRect/>
          </a:stretch>
        </p:blipFill>
        <p:spPr>
          <a:xfrm>
            <a:off x="1436688" y="2214563"/>
            <a:ext cx="2646362" cy="3881437"/>
          </a:xfrm>
          <a:noFill/>
          <a:ln/>
        </p:spPr>
      </p:pic>
    </p:spTree>
  </p:cSld>
  <p:clrMapOvr>
    <a:masterClrMapping/>
  </p:clrMapOvr>
  <p:transition spd="med">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idx="4294967295"/>
          </p:nvPr>
        </p:nvSpPr>
        <p:spPr/>
        <p:txBody>
          <a:bodyPr/>
          <a:lstStyle/>
          <a:p>
            <a:r>
              <a:rPr lang="en-US"/>
              <a:t>The Critical Thinker</a:t>
            </a:r>
          </a:p>
        </p:txBody>
      </p:sp>
      <p:sp>
        <p:nvSpPr>
          <p:cNvPr id="3" name="Content Placeholder 2"/>
          <p:cNvSpPr>
            <a:spLocks noGrp="1"/>
          </p:cNvSpPr>
          <p:nvPr>
            <p:ph idx="4294967295"/>
          </p:nvPr>
        </p:nvSpPr>
        <p:spPr/>
        <p:txBody>
          <a:bodyPr>
            <a:normAutofit/>
          </a:bodyPr>
          <a:lstStyle/>
          <a:p>
            <a:pPr>
              <a:lnSpc>
                <a:spcPct val="90000"/>
              </a:lnSpc>
            </a:pPr>
            <a:r>
              <a:rPr lang="en-US"/>
              <a:t>What is Critical Thinking?</a:t>
            </a:r>
          </a:p>
          <a:p>
            <a:pPr>
              <a:lnSpc>
                <a:spcPct val="90000"/>
              </a:lnSpc>
              <a:buFont typeface="Wingdings" pitchFamily="2" charset="2"/>
              <a:buNone/>
            </a:pPr>
            <a:r>
              <a:rPr lang="en-US" sz="2400" i="1"/>
              <a:t>	</a:t>
            </a:r>
          </a:p>
          <a:p>
            <a:pPr>
              <a:lnSpc>
                <a:spcPct val="90000"/>
              </a:lnSpc>
              <a:buFont typeface="Wingdings" pitchFamily="2" charset="2"/>
              <a:buNone/>
            </a:pPr>
            <a:r>
              <a:rPr lang="en-US" sz="2400" i="1"/>
              <a:t>	"Critical thinking is the intellectually disciplined process of actively and skillfully conceptualizing, applying, analyzing, synthesizing, and/or evaluating information gathered from, or generated by, observation, experience, reflection, reasoning, or communication, as a guide to belief and action”</a:t>
            </a:r>
            <a:r>
              <a:rPr lang="en-US" sz="2400"/>
              <a:t> (Scriven)</a:t>
            </a:r>
          </a:p>
        </p:txBody>
      </p:sp>
    </p:spTree>
  </p:cSld>
  <p:clrMapOvr>
    <a:masterClrMapping/>
  </p:clrMapOvr>
  <p:transition spd="med">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idx="4294967295"/>
          </p:nvPr>
        </p:nvSpPr>
        <p:spPr/>
        <p:txBody>
          <a:bodyPr/>
          <a:lstStyle/>
          <a:p>
            <a:r>
              <a:rPr lang="en-US"/>
              <a:t>The Critical Thinker</a:t>
            </a:r>
          </a:p>
        </p:txBody>
      </p:sp>
      <p:sp>
        <p:nvSpPr>
          <p:cNvPr id="3" name="Content Placeholder 2"/>
          <p:cNvSpPr>
            <a:spLocks noGrp="1"/>
          </p:cNvSpPr>
          <p:nvPr>
            <p:ph idx="4294967295"/>
          </p:nvPr>
        </p:nvSpPr>
        <p:spPr/>
        <p:txBody>
          <a:bodyPr>
            <a:normAutofit/>
          </a:bodyPr>
          <a:lstStyle/>
          <a:p>
            <a:pPr>
              <a:lnSpc>
                <a:spcPct val="90000"/>
              </a:lnSpc>
              <a:buFont typeface="Wingdings" pitchFamily="2" charset="2"/>
              <a:buNone/>
            </a:pPr>
            <a:endParaRPr lang="en-US" sz="2400"/>
          </a:p>
          <a:p>
            <a:pPr>
              <a:lnSpc>
                <a:spcPct val="90000"/>
              </a:lnSpc>
            </a:pPr>
            <a:r>
              <a:rPr lang="en-US"/>
              <a:t>Introduction</a:t>
            </a:r>
          </a:p>
          <a:p>
            <a:pPr>
              <a:lnSpc>
                <a:spcPct val="90000"/>
              </a:lnSpc>
            </a:pPr>
            <a:endParaRPr lang="en-US"/>
          </a:p>
          <a:p>
            <a:pPr>
              <a:lnSpc>
                <a:spcPct val="90000"/>
              </a:lnSpc>
              <a:buFont typeface="Wingdings" pitchFamily="2" charset="2"/>
              <a:buNone/>
            </a:pPr>
            <a:r>
              <a:rPr lang="en-US" sz="2000"/>
              <a:t>      Skeptical but open-minded              Looks at different points of view</a:t>
            </a:r>
          </a:p>
          <a:p>
            <a:pPr>
              <a:lnSpc>
                <a:spcPct val="90000"/>
              </a:lnSpc>
              <a:buFont typeface="Wingdings" pitchFamily="2" charset="2"/>
              <a:buNone/>
            </a:pPr>
            <a:r>
              <a:rPr lang="en-US" sz="2000"/>
              <a:t>       </a:t>
            </a:r>
          </a:p>
          <a:p>
            <a:pPr>
              <a:lnSpc>
                <a:spcPct val="90000"/>
              </a:lnSpc>
              <a:buFont typeface="Wingdings" pitchFamily="2" charset="2"/>
              <a:buNone/>
            </a:pPr>
            <a:r>
              <a:rPr lang="en-US" sz="2000"/>
              <a:t>	Values fair-mindedness                    Respects evidence &amp; reasoning</a:t>
            </a:r>
          </a:p>
          <a:p>
            <a:pPr>
              <a:lnSpc>
                <a:spcPct val="90000"/>
              </a:lnSpc>
              <a:buFont typeface="Wingdings" pitchFamily="2" charset="2"/>
              <a:buNone/>
            </a:pPr>
            <a:r>
              <a:rPr lang="en-US" sz="2000"/>
              <a:t>       </a:t>
            </a:r>
          </a:p>
          <a:p>
            <a:pPr>
              <a:lnSpc>
                <a:spcPct val="90000"/>
              </a:lnSpc>
              <a:buFont typeface="Wingdings" pitchFamily="2" charset="2"/>
              <a:buNone/>
            </a:pPr>
            <a:r>
              <a:rPr lang="en-US" sz="2000"/>
              <a:t>	Respects clarity &amp; precision             Will change positions when reasoning                      </a:t>
            </a:r>
          </a:p>
          <a:p>
            <a:pPr>
              <a:lnSpc>
                <a:spcPct val="90000"/>
              </a:lnSpc>
              <a:buFont typeface="Wingdings" pitchFamily="2" charset="2"/>
              <a:buNone/>
            </a:pPr>
            <a:r>
              <a:rPr lang="en-US" sz="2000"/>
              <a:t>                                                                          leads them to            </a:t>
            </a:r>
          </a:p>
        </p:txBody>
      </p:sp>
      <p:pic>
        <p:nvPicPr>
          <p:cNvPr id="51204" name="Picture 4" descr="http://www.bigcheesebadges.com/images/the_riddler.png"/>
          <p:cNvPicPr>
            <a:picLocks noChangeAspect="1" noChangeArrowheads="1"/>
          </p:cNvPicPr>
          <p:nvPr/>
        </p:nvPicPr>
        <p:blipFill>
          <a:blip r:embed="rId3"/>
          <a:srcRect/>
          <a:stretch>
            <a:fillRect/>
          </a:stretch>
        </p:blipFill>
        <p:spPr bwMode="auto">
          <a:xfrm>
            <a:off x="4495800" y="4419600"/>
            <a:ext cx="304800" cy="304800"/>
          </a:xfrm>
          <a:prstGeom prst="rect">
            <a:avLst/>
          </a:prstGeom>
          <a:noFill/>
          <a:ln w="9525">
            <a:noFill/>
            <a:miter lim="800000"/>
            <a:headEnd/>
            <a:tailEnd/>
          </a:ln>
        </p:spPr>
      </p:pic>
      <p:pic>
        <p:nvPicPr>
          <p:cNvPr id="51205" name="Picture 4" descr="http://www.bigcheesebadges.com/images/the_riddler.png"/>
          <p:cNvPicPr>
            <a:picLocks noChangeAspect="1" noChangeArrowheads="1"/>
          </p:cNvPicPr>
          <p:nvPr/>
        </p:nvPicPr>
        <p:blipFill>
          <a:blip r:embed="rId3"/>
          <a:srcRect/>
          <a:stretch>
            <a:fillRect/>
          </a:stretch>
        </p:blipFill>
        <p:spPr bwMode="auto">
          <a:xfrm>
            <a:off x="838200" y="4419600"/>
            <a:ext cx="304800" cy="304800"/>
          </a:xfrm>
          <a:prstGeom prst="rect">
            <a:avLst/>
          </a:prstGeom>
          <a:noFill/>
          <a:ln w="9525">
            <a:noFill/>
            <a:miter lim="800000"/>
            <a:headEnd/>
            <a:tailEnd/>
          </a:ln>
        </p:spPr>
      </p:pic>
      <p:pic>
        <p:nvPicPr>
          <p:cNvPr id="51206" name="Picture 4" descr="http://www.bigcheesebadges.com/images/the_riddler.png"/>
          <p:cNvPicPr>
            <a:picLocks noChangeAspect="1" noChangeArrowheads="1"/>
          </p:cNvPicPr>
          <p:nvPr/>
        </p:nvPicPr>
        <p:blipFill>
          <a:blip r:embed="rId3"/>
          <a:srcRect/>
          <a:stretch>
            <a:fillRect/>
          </a:stretch>
        </p:blipFill>
        <p:spPr bwMode="auto">
          <a:xfrm>
            <a:off x="4495800" y="3733800"/>
            <a:ext cx="304800" cy="304800"/>
          </a:xfrm>
          <a:prstGeom prst="rect">
            <a:avLst/>
          </a:prstGeom>
          <a:noFill/>
          <a:ln w="9525">
            <a:noFill/>
            <a:miter lim="800000"/>
            <a:headEnd/>
            <a:tailEnd/>
          </a:ln>
        </p:spPr>
      </p:pic>
      <p:pic>
        <p:nvPicPr>
          <p:cNvPr id="51207" name="Picture 4" descr="http://www.bigcheesebadges.com/images/the_riddler.png"/>
          <p:cNvPicPr>
            <a:picLocks noChangeAspect="1" noChangeArrowheads="1"/>
          </p:cNvPicPr>
          <p:nvPr/>
        </p:nvPicPr>
        <p:blipFill>
          <a:blip r:embed="rId3"/>
          <a:srcRect/>
          <a:stretch>
            <a:fillRect/>
          </a:stretch>
        </p:blipFill>
        <p:spPr bwMode="auto">
          <a:xfrm>
            <a:off x="838200" y="5105400"/>
            <a:ext cx="304800" cy="304800"/>
          </a:xfrm>
          <a:prstGeom prst="rect">
            <a:avLst/>
          </a:prstGeom>
          <a:noFill/>
          <a:ln w="9525">
            <a:noFill/>
            <a:miter lim="800000"/>
            <a:headEnd/>
            <a:tailEnd/>
          </a:ln>
        </p:spPr>
      </p:pic>
      <p:pic>
        <p:nvPicPr>
          <p:cNvPr id="51208" name="Picture 4" descr="http://www.bigcheesebadges.com/images/the_riddler.png"/>
          <p:cNvPicPr>
            <a:picLocks noChangeAspect="1" noChangeArrowheads="1"/>
          </p:cNvPicPr>
          <p:nvPr/>
        </p:nvPicPr>
        <p:blipFill>
          <a:blip r:embed="rId3"/>
          <a:srcRect/>
          <a:stretch>
            <a:fillRect/>
          </a:stretch>
        </p:blipFill>
        <p:spPr bwMode="auto">
          <a:xfrm>
            <a:off x="4495800" y="5105400"/>
            <a:ext cx="304800" cy="304800"/>
          </a:xfrm>
          <a:prstGeom prst="rect">
            <a:avLst/>
          </a:prstGeom>
          <a:noFill/>
          <a:ln w="9525">
            <a:noFill/>
            <a:miter lim="800000"/>
            <a:headEnd/>
            <a:tailEnd/>
          </a:ln>
        </p:spPr>
      </p:pic>
      <p:pic>
        <p:nvPicPr>
          <p:cNvPr id="51209" name="Picture 4" descr="http://www.bigcheesebadges.com/images/the_riddler.png"/>
          <p:cNvPicPr>
            <a:picLocks noChangeAspect="1" noChangeArrowheads="1"/>
          </p:cNvPicPr>
          <p:nvPr/>
        </p:nvPicPr>
        <p:blipFill>
          <a:blip r:embed="rId3"/>
          <a:srcRect/>
          <a:stretch>
            <a:fillRect/>
          </a:stretch>
        </p:blipFill>
        <p:spPr bwMode="auto">
          <a:xfrm>
            <a:off x="838200" y="3733800"/>
            <a:ext cx="304800" cy="304800"/>
          </a:xfrm>
          <a:prstGeom prst="rect">
            <a:avLst/>
          </a:prstGeom>
          <a:noFill/>
          <a:ln w="9525">
            <a:noFill/>
            <a:miter lim="800000"/>
            <a:headEnd/>
            <a:tailEnd/>
          </a:ln>
        </p:spPr>
      </p:pic>
    </p:spTree>
  </p:cSld>
  <p:clrMapOvr>
    <a:masterClrMapping/>
  </p:clrMapOvr>
  <p:transition spd="med">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r>
              <a:rPr lang="en-US" sz="4000"/>
              <a:t>How to Build Your Own Critical Thinker</a:t>
            </a:r>
          </a:p>
        </p:txBody>
      </p:sp>
      <p:sp>
        <p:nvSpPr>
          <p:cNvPr id="3" name="Content Placeholder 2"/>
          <p:cNvSpPr>
            <a:spLocks noGrp="1"/>
          </p:cNvSpPr>
          <p:nvPr>
            <p:ph idx="4294967295"/>
          </p:nvPr>
        </p:nvSpPr>
        <p:spPr/>
        <p:txBody>
          <a:bodyPr>
            <a:normAutofit fontScale="92500" lnSpcReduction="20000"/>
          </a:bodyPr>
          <a:lstStyle/>
          <a:p>
            <a:pPr>
              <a:lnSpc>
                <a:spcPct val="90000"/>
              </a:lnSpc>
            </a:pPr>
            <a:r>
              <a:rPr lang="en-US"/>
              <a:t>Teaching How to Ask Questions</a:t>
            </a:r>
          </a:p>
          <a:p>
            <a:pPr>
              <a:lnSpc>
                <a:spcPct val="90000"/>
              </a:lnSpc>
              <a:buFont typeface="Wingdings" pitchFamily="2" charset="2"/>
              <a:buNone/>
            </a:pPr>
            <a:r>
              <a:rPr lang="en-US" sz="2000"/>
              <a:t>               Question Stems (refer to handout)      </a:t>
            </a:r>
          </a:p>
          <a:p>
            <a:pPr>
              <a:lnSpc>
                <a:spcPct val="90000"/>
              </a:lnSpc>
              <a:buFont typeface="Wingdings" pitchFamily="2" charset="2"/>
              <a:buNone/>
            </a:pPr>
            <a:r>
              <a:rPr lang="en-US" sz="2000"/>
              <a:t>               Semantics &amp; Syntax</a:t>
            </a:r>
          </a:p>
          <a:p>
            <a:pPr>
              <a:lnSpc>
                <a:spcPct val="90000"/>
              </a:lnSpc>
              <a:buFont typeface="Wingdings" pitchFamily="2" charset="2"/>
              <a:buNone/>
            </a:pPr>
            <a:endParaRPr lang="en-US" sz="2000"/>
          </a:p>
          <a:p>
            <a:pPr>
              <a:lnSpc>
                <a:spcPct val="90000"/>
              </a:lnSpc>
            </a:pPr>
            <a:r>
              <a:rPr lang="en-US"/>
              <a:t>Strategies</a:t>
            </a:r>
          </a:p>
          <a:p>
            <a:pPr>
              <a:lnSpc>
                <a:spcPct val="90000"/>
              </a:lnSpc>
              <a:buFont typeface="Wingdings" pitchFamily="2" charset="2"/>
              <a:buNone/>
            </a:pPr>
            <a:r>
              <a:rPr lang="en-US" sz="2000"/>
              <a:t>               Reciprocal Peer Questioning</a:t>
            </a:r>
          </a:p>
          <a:p>
            <a:pPr>
              <a:lnSpc>
                <a:spcPct val="90000"/>
              </a:lnSpc>
              <a:buFont typeface="Wingdings" pitchFamily="2" charset="2"/>
              <a:buNone/>
            </a:pPr>
            <a:r>
              <a:rPr lang="en-US" sz="2000"/>
              <a:t>               Reader’s Questions</a:t>
            </a:r>
          </a:p>
          <a:p>
            <a:pPr>
              <a:lnSpc>
                <a:spcPct val="90000"/>
              </a:lnSpc>
              <a:buFont typeface="Wingdings" pitchFamily="2" charset="2"/>
              <a:buNone/>
            </a:pPr>
            <a:r>
              <a:rPr lang="en-US" sz="2000"/>
              <a:t>               Conference-Style Learning</a:t>
            </a:r>
          </a:p>
          <a:p>
            <a:pPr>
              <a:lnSpc>
                <a:spcPct val="90000"/>
              </a:lnSpc>
            </a:pPr>
            <a:endParaRPr lang="en-US"/>
          </a:p>
          <a:p>
            <a:pPr>
              <a:lnSpc>
                <a:spcPct val="90000"/>
              </a:lnSpc>
              <a:buFont typeface="Wingdings" pitchFamily="2" charset="2"/>
              <a:buNone/>
            </a:pPr>
            <a:endParaRPr lang="en-US" sz="2400"/>
          </a:p>
          <a:p>
            <a:pPr>
              <a:lnSpc>
                <a:spcPct val="90000"/>
              </a:lnSpc>
              <a:buFont typeface="Wingdings" pitchFamily="2" charset="2"/>
              <a:buNone/>
            </a:pPr>
            <a:r>
              <a:rPr lang="en-US" sz="2400"/>
              <a:t>  </a:t>
            </a:r>
            <a:r>
              <a:rPr lang="en-US"/>
              <a:t> </a:t>
            </a:r>
          </a:p>
          <a:p>
            <a:pPr>
              <a:lnSpc>
                <a:spcPct val="90000"/>
              </a:lnSpc>
              <a:buFont typeface="Wingdings" pitchFamily="2" charset="2"/>
              <a:buNone/>
            </a:pPr>
            <a:endParaRPr lang="en-US"/>
          </a:p>
        </p:txBody>
      </p:sp>
      <p:pic>
        <p:nvPicPr>
          <p:cNvPr id="46084" name="Picture 2" descr="http://www.orchardpropertyservices.co.uk/uploads/images/Self%20Build%20House.jpg"/>
          <p:cNvPicPr>
            <a:picLocks noChangeAspect="1" noChangeArrowheads="1"/>
          </p:cNvPicPr>
          <p:nvPr/>
        </p:nvPicPr>
        <p:blipFill>
          <a:blip r:embed="rId3"/>
          <a:srcRect/>
          <a:stretch>
            <a:fillRect/>
          </a:stretch>
        </p:blipFill>
        <p:spPr bwMode="auto">
          <a:xfrm>
            <a:off x="5943600" y="3276600"/>
            <a:ext cx="2362200" cy="2949575"/>
          </a:xfrm>
          <a:prstGeom prst="rect">
            <a:avLst/>
          </a:prstGeom>
          <a:noFill/>
          <a:ln w="9525">
            <a:noFill/>
            <a:miter lim="800000"/>
            <a:headEnd/>
            <a:tailEnd/>
          </a:ln>
        </p:spPr>
      </p:pic>
    </p:spTree>
  </p:cSld>
  <p:clrMapOvr>
    <a:masterClrMapping/>
  </p:clrMapOvr>
  <p:transition spd="med">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Introduction the Group Members</a:t>
            </a:r>
          </a:p>
        </p:txBody>
      </p:sp>
      <p:sp>
        <p:nvSpPr>
          <p:cNvPr id="13316" name="Rectangle 4"/>
          <p:cNvSpPr>
            <a:spLocks noGrp="1" noChangeArrowheads="1"/>
          </p:cNvSpPr>
          <p:nvPr>
            <p:ph type="body" sz="half" idx="2"/>
          </p:nvPr>
        </p:nvSpPr>
        <p:spPr>
          <a:xfrm>
            <a:off x="4867275" y="2214563"/>
            <a:ext cx="3900488" cy="3881437"/>
          </a:xfrm>
        </p:spPr>
        <p:txBody>
          <a:bodyPr/>
          <a:lstStyle/>
          <a:p>
            <a:pPr>
              <a:buFont typeface="Wingdings" pitchFamily="2" charset="2"/>
              <a:buNone/>
            </a:pPr>
            <a:endParaRPr lang="en-US" sz="2800"/>
          </a:p>
          <a:p>
            <a:pPr>
              <a:buFont typeface="Wingdings" pitchFamily="2" charset="2"/>
              <a:buNone/>
            </a:pPr>
            <a:endParaRPr lang="en-US" sz="2800"/>
          </a:p>
          <a:p>
            <a:pPr>
              <a:buFont typeface="Wingdings" pitchFamily="2" charset="2"/>
              <a:buNone/>
            </a:pPr>
            <a:r>
              <a:rPr lang="en-US" sz="2800"/>
              <a:t>Mike Slowinski</a:t>
            </a:r>
          </a:p>
          <a:p>
            <a:pPr>
              <a:buFont typeface="Wingdings" pitchFamily="2" charset="2"/>
              <a:buNone/>
            </a:pPr>
            <a:endParaRPr lang="en-US" sz="2800"/>
          </a:p>
          <a:p>
            <a:pPr>
              <a:buFont typeface="Wingdings" pitchFamily="2" charset="2"/>
              <a:buNone/>
            </a:pPr>
            <a:r>
              <a:rPr lang="en-US" sz="2800"/>
              <a:t>High School English teacher</a:t>
            </a:r>
          </a:p>
        </p:txBody>
      </p:sp>
      <p:sp>
        <p:nvSpPr>
          <p:cNvPr id="13319" name="Rectangle 7"/>
          <p:cNvSpPr>
            <a:spLocks noGrp="1" noChangeArrowheads="1"/>
          </p:cNvSpPr>
          <p:nvPr>
            <p:ph type="clipArt" sz="half" idx="1"/>
          </p:nvPr>
        </p:nvSpPr>
        <p:spPr/>
      </p:sp>
      <p:sp>
        <p:nvSpPr>
          <p:cNvPr id="13320" name="AutoShape 8">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13321" name="AutoShape 9">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ransition spd="med">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idx="4294967295"/>
          </p:nvPr>
        </p:nvSpPr>
        <p:spPr/>
        <p:txBody>
          <a:bodyPr/>
          <a:lstStyle/>
          <a:p>
            <a:r>
              <a:rPr lang="en-US"/>
              <a:t>Inspiring Student Inquiry</a:t>
            </a:r>
          </a:p>
        </p:txBody>
      </p:sp>
      <p:sp>
        <p:nvSpPr>
          <p:cNvPr id="47107" name="Content Placeholder 2"/>
          <p:cNvSpPr>
            <a:spLocks noGrp="1"/>
          </p:cNvSpPr>
          <p:nvPr>
            <p:ph idx="4294967295"/>
          </p:nvPr>
        </p:nvSpPr>
        <p:spPr>
          <a:xfrm>
            <a:off x="809625" y="2286000"/>
            <a:ext cx="7958138" cy="3810000"/>
          </a:xfrm>
        </p:spPr>
        <p:txBody>
          <a:bodyPr/>
          <a:lstStyle/>
          <a:p>
            <a:pPr>
              <a:buFont typeface="Wingdings" pitchFamily="2" charset="2"/>
              <a:buNone/>
            </a:pPr>
            <a:r>
              <a:rPr lang="en-US"/>
              <a:t>Cooperative Learning</a:t>
            </a:r>
          </a:p>
          <a:p>
            <a:pPr>
              <a:buFont typeface="Wingdings" pitchFamily="2" charset="2"/>
              <a:buNone/>
            </a:pPr>
            <a:r>
              <a:rPr lang="en-US" sz="2200"/>
              <a:t>		</a:t>
            </a:r>
            <a:r>
              <a:rPr lang="en-US" sz="2000"/>
              <a:t>Higher achievement &amp; greater productivity</a:t>
            </a:r>
          </a:p>
          <a:p>
            <a:pPr>
              <a:buFont typeface="Wingdings" pitchFamily="2" charset="2"/>
              <a:buNone/>
            </a:pPr>
            <a:r>
              <a:rPr lang="en-US" sz="2000"/>
              <a:t>		More caring, supportive &amp; committed relationships</a:t>
            </a:r>
          </a:p>
          <a:p>
            <a:pPr>
              <a:buFont typeface="Wingdings" pitchFamily="2" charset="2"/>
              <a:buNone/>
            </a:pPr>
            <a:r>
              <a:rPr lang="en-US" sz="2000"/>
              <a:t>             	Greater psychological health, social competence &amp; self-esteem</a:t>
            </a:r>
          </a:p>
          <a:p>
            <a:pPr>
              <a:buFont typeface="Wingdings" pitchFamily="2" charset="2"/>
              <a:buNone/>
            </a:pPr>
            <a:r>
              <a:rPr lang="en-US" sz="2000"/>
              <a:t>               (Kagan)</a:t>
            </a:r>
          </a:p>
          <a:p>
            <a:pPr>
              <a:buFont typeface="Wingdings" pitchFamily="2" charset="2"/>
              <a:buNone/>
            </a:pPr>
            <a:endParaRPr lang="en-US"/>
          </a:p>
          <a:p>
            <a:pPr>
              <a:buFont typeface="Wingdings" pitchFamily="2" charset="2"/>
              <a:buNone/>
            </a:pPr>
            <a:r>
              <a:rPr lang="en-US"/>
              <a:t>Examples…</a:t>
            </a:r>
          </a:p>
          <a:p>
            <a:pPr>
              <a:buFont typeface="Wingdings" pitchFamily="2" charset="2"/>
              <a:buNone/>
            </a:pPr>
            <a:r>
              <a:rPr lang="en-US"/>
              <a:t>          </a:t>
            </a:r>
          </a:p>
        </p:txBody>
      </p:sp>
      <p:pic>
        <p:nvPicPr>
          <p:cNvPr id="47108" name="Picture 4" descr="http://learningandteaching.dal.ca/taguide/Image51.gif"/>
          <p:cNvPicPr>
            <a:picLocks noChangeAspect="1" noChangeArrowheads="1"/>
          </p:cNvPicPr>
          <p:nvPr/>
        </p:nvPicPr>
        <p:blipFill>
          <a:blip r:embed="rId3"/>
          <a:srcRect/>
          <a:stretch>
            <a:fillRect/>
          </a:stretch>
        </p:blipFill>
        <p:spPr bwMode="auto">
          <a:xfrm>
            <a:off x="5105400" y="4419600"/>
            <a:ext cx="2971800" cy="1636713"/>
          </a:xfrm>
          <a:prstGeom prst="rect">
            <a:avLst/>
          </a:prstGeom>
          <a:noFill/>
          <a:ln w="9525">
            <a:noFill/>
            <a:miter lim="800000"/>
            <a:headEnd/>
            <a:tailEnd/>
          </a:ln>
        </p:spPr>
      </p:pic>
      <p:pic>
        <p:nvPicPr>
          <p:cNvPr id="47109" name="Picture 6" descr="C:\Users\Kathy\AppData\Local\Microsoft\Windows\Temporary Internet Files\Content.IE5\X2G90D1U\MC900312146[1].wmf"/>
          <p:cNvPicPr>
            <a:picLocks noChangeAspect="1" noChangeArrowheads="1"/>
          </p:cNvPicPr>
          <p:nvPr/>
        </p:nvPicPr>
        <p:blipFill>
          <a:blip r:embed="rId4"/>
          <a:srcRect/>
          <a:stretch>
            <a:fillRect/>
          </a:stretch>
        </p:blipFill>
        <p:spPr bwMode="auto">
          <a:xfrm>
            <a:off x="1143000" y="3352800"/>
            <a:ext cx="565150" cy="358775"/>
          </a:xfrm>
          <a:prstGeom prst="rect">
            <a:avLst/>
          </a:prstGeom>
          <a:noFill/>
          <a:ln w="9525">
            <a:noFill/>
            <a:miter lim="800000"/>
            <a:headEnd/>
            <a:tailEnd/>
          </a:ln>
        </p:spPr>
      </p:pic>
      <p:pic>
        <p:nvPicPr>
          <p:cNvPr id="47110" name="Picture 6" descr="C:\Users\Kathy\AppData\Local\Microsoft\Windows\Temporary Internet Files\Content.IE5\X2G90D1U\MC900312146[1].wmf"/>
          <p:cNvPicPr>
            <a:picLocks noChangeAspect="1" noChangeArrowheads="1"/>
          </p:cNvPicPr>
          <p:nvPr/>
        </p:nvPicPr>
        <p:blipFill>
          <a:blip r:embed="rId4"/>
          <a:srcRect/>
          <a:stretch>
            <a:fillRect/>
          </a:stretch>
        </p:blipFill>
        <p:spPr bwMode="auto">
          <a:xfrm>
            <a:off x="1143000" y="2971800"/>
            <a:ext cx="565150" cy="358775"/>
          </a:xfrm>
          <a:prstGeom prst="rect">
            <a:avLst/>
          </a:prstGeom>
          <a:noFill/>
          <a:ln w="9525">
            <a:noFill/>
            <a:miter lim="800000"/>
            <a:headEnd/>
            <a:tailEnd/>
          </a:ln>
        </p:spPr>
      </p:pic>
      <p:pic>
        <p:nvPicPr>
          <p:cNvPr id="47111" name="Picture 6" descr="C:\Users\Kathy\AppData\Local\Microsoft\Windows\Temporary Internet Files\Content.IE5\X2G90D1U\MC900312146[1].wmf"/>
          <p:cNvPicPr>
            <a:picLocks noChangeAspect="1" noChangeArrowheads="1"/>
          </p:cNvPicPr>
          <p:nvPr/>
        </p:nvPicPr>
        <p:blipFill>
          <a:blip r:embed="rId4"/>
          <a:srcRect/>
          <a:stretch>
            <a:fillRect/>
          </a:stretch>
        </p:blipFill>
        <p:spPr bwMode="auto">
          <a:xfrm>
            <a:off x="1143000" y="3733800"/>
            <a:ext cx="565150" cy="358775"/>
          </a:xfrm>
          <a:prstGeom prst="rect">
            <a:avLst/>
          </a:prstGeom>
          <a:noFill/>
          <a:ln w="9525">
            <a:noFill/>
            <a:miter lim="800000"/>
            <a:headEnd/>
            <a:tailEnd/>
          </a:ln>
        </p:spPr>
      </p:pic>
    </p:spTree>
  </p:cSld>
  <p:clrMapOvr>
    <a:masterClrMapping/>
  </p:clrMapOvr>
  <p:transition spd="med">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p:cNvSpPr>
            <a:spLocks noGrp="1"/>
          </p:cNvSpPr>
          <p:nvPr>
            <p:ph idx="4294967295"/>
          </p:nvPr>
        </p:nvSpPr>
        <p:spPr/>
        <p:txBody>
          <a:bodyPr/>
          <a:lstStyle/>
          <a:p>
            <a:pPr>
              <a:lnSpc>
                <a:spcPct val="200000"/>
              </a:lnSpc>
              <a:buFont typeface="Wingdings" pitchFamily="2" charset="2"/>
              <a:buNone/>
            </a:pPr>
            <a:endParaRPr lang="en-US" sz="1200"/>
          </a:p>
        </p:txBody>
      </p:sp>
    </p:spTree>
  </p:cSld>
  <p:clrMapOvr>
    <a:masterClrMapping/>
  </p:clrMapOvr>
  <p:transition spd="med">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Work Cited</a:t>
            </a:r>
          </a:p>
        </p:txBody>
      </p:sp>
      <p:sp>
        <p:nvSpPr>
          <p:cNvPr id="41987" name="Rectangle 3"/>
          <p:cNvSpPr>
            <a:spLocks noGrp="1" noChangeArrowheads="1"/>
          </p:cNvSpPr>
          <p:nvPr>
            <p:ph type="body" idx="1"/>
          </p:nvPr>
        </p:nvSpPr>
        <p:spPr>
          <a:xfrm>
            <a:off x="809625" y="2057400"/>
            <a:ext cx="7958138" cy="4038600"/>
          </a:xfrm>
        </p:spPr>
        <p:txBody>
          <a:bodyPr/>
          <a:lstStyle/>
          <a:p>
            <a:pPr>
              <a:lnSpc>
                <a:spcPct val="150000"/>
              </a:lnSpc>
              <a:buFont typeface="Wingdings" pitchFamily="2" charset="2"/>
              <a:buNone/>
            </a:pPr>
            <a:r>
              <a:rPr lang="en-US" sz="1200" dirty="0" err="1"/>
              <a:t>Ciardiello</a:t>
            </a:r>
            <a:r>
              <a:rPr lang="en-US" sz="1200" dirty="0"/>
              <a:t>, Angelo. “Did You Ask a Good Question Today? Alternative Cognitive and </a:t>
            </a:r>
            <a:r>
              <a:rPr lang="en-US" sz="1200" dirty="0" err="1"/>
              <a:t>Metacognitive</a:t>
            </a:r>
            <a:r>
              <a:rPr lang="en-US" sz="1200" dirty="0"/>
              <a:t> Strategies.” </a:t>
            </a:r>
            <a:r>
              <a:rPr lang="en-US" sz="1200" u="sng" dirty="0"/>
              <a:t>Journal of Adolescent and Adult Literacy</a:t>
            </a:r>
            <a:r>
              <a:rPr lang="en-US" sz="1200" dirty="0"/>
              <a:t>. 42.3 (Nov. 1998): 210-220. </a:t>
            </a:r>
            <a:r>
              <a:rPr lang="en-US" sz="1200" u="sng" dirty="0" err="1"/>
              <a:t>EBSCOhost</a:t>
            </a:r>
            <a:r>
              <a:rPr lang="en-US" sz="1200" dirty="0"/>
              <a:t>. Polk Library, UW-Oshkosh, Oshkosh, WI. 23 July 2010.</a:t>
            </a:r>
          </a:p>
          <a:p>
            <a:pPr>
              <a:lnSpc>
                <a:spcPct val="150000"/>
              </a:lnSpc>
              <a:buFont typeface="Wingdings" pitchFamily="2" charset="2"/>
              <a:buNone/>
            </a:pPr>
            <a:r>
              <a:rPr lang="en-US" sz="1200" dirty="0"/>
              <a:t>Good, Thomas, Ricky </a:t>
            </a:r>
            <a:r>
              <a:rPr lang="en-US" sz="1200" dirty="0" err="1"/>
              <a:t>Slavings</a:t>
            </a:r>
            <a:r>
              <a:rPr lang="en-US" sz="1200" dirty="0"/>
              <a:t>, Kathleen Hobson </a:t>
            </a:r>
            <a:r>
              <a:rPr lang="en-US" sz="1200" dirty="0" err="1"/>
              <a:t>Harel</a:t>
            </a:r>
            <a:r>
              <a:rPr lang="en-US" sz="1200" dirty="0"/>
              <a:t>, and Hugh Emerson. “Student Passivity: A Study of Question Asking in K-12 Classrooms.” </a:t>
            </a:r>
            <a:r>
              <a:rPr lang="en-US" sz="1200" u="sng" dirty="0"/>
              <a:t>Sociology of Education</a:t>
            </a:r>
            <a:r>
              <a:rPr lang="en-US" sz="1200" dirty="0"/>
              <a:t>. 60 (July 1987): 181-199. </a:t>
            </a:r>
            <a:r>
              <a:rPr lang="en-US" sz="1200" u="sng" dirty="0" err="1"/>
              <a:t>EBSCOhost</a:t>
            </a:r>
            <a:r>
              <a:rPr lang="en-US" sz="1200" dirty="0"/>
              <a:t>. Polk Library, UW-Oshkosh, Oshkosh, WI. 23 July 2010.</a:t>
            </a:r>
          </a:p>
          <a:p>
            <a:pPr>
              <a:lnSpc>
                <a:spcPct val="150000"/>
              </a:lnSpc>
              <a:buFont typeface="Wingdings" pitchFamily="2" charset="2"/>
              <a:buNone/>
            </a:pPr>
            <a:r>
              <a:rPr lang="en-US" sz="1200" dirty="0"/>
              <a:t>&lt;</a:t>
            </a:r>
            <a:r>
              <a:rPr lang="en-US" sz="1200" u="sng" dirty="0"/>
              <a:t> http://www.harding.edu/dlee/bloom.pdf</a:t>
            </a:r>
            <a:r>
              <a:rPr lang="en-US" sz="1200" dirty="0"/>
              <a:t>&gt; (21 July 2010</a:t>
            </a:r>
            <a:r>
              <a:rPr lang="en-US" sz="1200" dirty="0" smtClean="0"/>
              <a:t>).</a:t>
            </a:r>
          </a:p>
          <a:p>
            <a:pPr>
              <a:lnSpc>
                <a:spcPct val="150000"/>
              </a:lnSpc>
              <a:buNone/>
            </a:pPr>
            <a:r>
              <a:rPr lang="en-US" sz="1200" dirty="0" smtClean="0"/>
              <a:t>Hymes, Dell. </a:t>
            </a:r>
            <a:r>
              <a:rPr lang="en-US" sz="1200" i="1" dirty="0" smtClean="0"/>
              <a:t>Foundations of Sociolinguistics: An Ethnographic Approach</a:t>
            </a:r>
            <a:r>
              <a:rPr lang="en-US" sz="1200" dirty="0" smtClean="0"/>
              <a:t>. Philadelphia: U of Pennsylvania P, 1974</a:t>
            </a:r>
            <a:r>
              <a:rPr lang="en-US" sz="1200" dirty="0" smtClean="0">
                <a:hlinkClick r:id="rId3"/>
              </a:rPr>
              <a:t> </a:t>
            </a:r>
            <a:endParaRPr lang="en-US" sz="1200" dirty="0" smtClean="0"/>
          </a:p>
          <a:p>
            <a:pPr>
              <a:lnSpc>
                <a:spcPct val="150000"/>
              </a:lnSpc>
              <a:buFont typeface="Wingdings" pitchFamily="2" charset="2"/>
              <a:buNone/>
            </a:pPr>
            <a:r>
              <a:rPr lang="en-US" sz="1200" dirty="0" err="1" smtClean="0"/>
              <a:t>Kagan</a:t>
            </a:r>
            <a:r>
              <a:rPr lang="en-US" sz="1200" dirty="0"/>
              <a:t>, Spencer.  </a:t>
            </a:r>
            <a:r>
              <a:rPr lang="en-US" sz="1200" u="sng" dirty="0"/>
              <a:t>Cooperative Learning</a:t>
            </a:r>
            <a:r>
              <a:rPr lang="en-US" sz="1200" dirty="0"/>
              <a:t>.  San Clemente: </a:t>
            </a:r>
            <a:r>
              <a:rPr lang="en-US" sz="1200" dirty="0" err="1"/>
              <a:t>Kagan</a:t>
            </a:r>
            <a:r>
              <a:rPr lang="en-US" sz="1200" dirty="0"/>
              <a:t> Publishing, 1994.</a:t>
            </a:r>
          </a:p>
          <a:p>
            <a:pPr>
              <a:lnSpc>
                <a:spcPct val="150000"/>
              </a:lnSpc>
              <a:buFont typeface="Wingdings" pitchFamily="2" charset="2"/>
              <a:buNone/>
            </a:pPr>
            <a:r>
              <a:rPr lang="en-US" sz="1200" dirty="0"/>
              <a:t>King, Allison.  “Designing the Instructional Process to Enhance Critical Thinking Across the Curriculum.”  </a:t>
            </a:r>
            <a:r>
              <a:rPr lang="en-US" sz="1200" u="sng" dirty="0"/>
              <a:t>Teaching of Psychology</a:t>
            </a:r>
            <a:r>
              <a:rPr lang="en-US" sz="1200" dirty="0"/>
              <a:t> 22 (1995): 13-17.</a:t>
            </a:r>
          </a:p>
          <a:p>
            <a:pPr>
              <a:lnSpc>
                <a:spcPct val="150000"/>
              </a:lnSpc>
              <a:buFont typeface="Wingdings" pitchFamily="2" charset="2"/>
              <a:buNone/>
            </a:pPr>
            <a:r>
              <a:rPr lang="en-US" sz="1200" dirty="0" err="1"/>
              <a:t>Scriven</a:t>
            </a:r>
            <a:r>
              <a:rPr lang="en-US" sz="1200" dirty="0"/>
              <a:t>, Michael and Richard Paul.  “Defining Critical Thinking: A Draft Statement for the National Council for Excellence in Critical Thinking.” (1996) Available  &lt;</a:t>
            </a:r>
            <a:r>
              <a:rPr lang="en-US" sz="1200" u="sng" dirty="0"/>
              <a:t>http://www.criticalthinking.org/University/univlibrary/library.nclk</a:t>
            </a:r>
            <a:r>
              <a:rPr lang="en-US" sz="1200" dirty="0"/>
              <a:t> &gt;  (21 July 2010).</a:t>
            </a:r>
          </a:p>
          <a:p>
            <a:pPr>
              <a:lnSpc>
                <a:spcPct val="150000"/>
              </a:lnSpc>
              <a:buFont typeface="Wingdings" pitchFamily="2" charset="2"/>
              <a:buNone/>
            </a:pPr>
            <a:r>
              <a:rPr lang="en-US" sz="1200" dirty="0"/>
              <a:t>Underwood, Marion K. and Rebecca L. Wald. “Conference-Style Learning: A Method for Fostering Critical Thinking with Heart.” </a:t>
            </a:r>
            <a:r>
              <a:rPr lang="en-US" sz="1200" u="sng" dirty="0"/>
              <a:t>Teaching of Psychology</a:t>
            </a:r>
            <a:r>
              <a:rPr lang="en-US" sz="1200" dirty="0"/>
              <a:t> 22 (1995): 17-21.</a:t>
            </a:r>
          </a:p>
          <a:p>
            <a:pPr>
              <a:lnSpc>
                <a:spcPct val="150000"/>
              </a:lnSpc>
              <a:buFont typeface="Wingdings" pitchFamily="2" charset="2"/>
              <a:buNone/>
            </a:pPr>
            <a:r>
              <a:rPr lang="en-US" sz="1200" dirty="0"/>
              <a:t>Wardhaugh, R. (2008) </a:t>
            </a:r>
            <a:r>
              <a:rPr lang="en-US" sz="1200" i="1" dirty="0"/>
              <a:t>An Introduction to Sociolinguistics</a:t>
            </a:r>
            <a:r>
              <a:rPr lang="en-US" sz="1200" dirty="0"/>
              <a:t>, 5th Edition, Blackwell Publishing, MA</a:t>
            </a:r>
          </a:p>
          <a:p>
            <a:pPr>
              <a:lnSpc>
                <a:spcPct val="150000"/>
              </a:lnSpc>
              <a:buFont typeface="Wingdings" pitchFamily="2" charset="2"/>
              <a:buNone/>
            </a:pPr>
            <a:endParaRPr lang="en-US" sz="1200" dirty="0"/>
          </a:p>
          <a:p>
            <a:pPr>
              <a:lnSpc>
                <a:spcPct val="90000"/>
              </a:lnSpc>
              <a:buFont typeface="Wingdings" pitchFamily="2" charset="2"/>
              <a:buNone/>
            </a:pPr>
            <a:endParaRPr lang="en-US" sz="1200" dirty="0"/>
          </a:p>
          <a:p>
            <a:pPr>
              <a:lnSpc>
                <a:spcPct val="90000"/>
              </a:lnSpc>
              <a:buFont typeface="Wingdings" pitchFamily="2" charset="2"/>
              <a:buNone/>
            </a:pPr>
            <a:endParaRPr lang="en-US" sz="1000" dirty="0"/>
          </a:p>
        </p:txBody>
      </p:sp>
    </p:spTree>
  </p:cSld>
  <p:clrMapOvr>
    <a:masterClrMapping/>
  </p:clrMapOvr>
  <p:transition spd="med">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Introduction the Group Members</a:t>
            </a:r>
          </a:p>
        </p:txBody>
      </p:sp>
      <p:sp>
        <p:nvSpPr>
          <p:cNvPr id="15363" name="Rectangle 3"/>
          <p:cNvSpPr>
            <a:spLocks noGrp="1" noChangeArrowheads="1" noTextEdit="1"/>
          </p:cNvSpPr>
          <p:nvPr>
            <p:ph type="clipArt" sz="half" idx="1"/>
          </p:nvPr>
        </p:nvSpPr>
        <p:spPr>
          <a:xfrm>
            <a:off x="809625" y="2214563"/>
            <a:ext cx="3900488" cy="3881437"/>
          </a:xfrm>
        </p:spPr>
      </p:sp>
      <p:sp>
        <p:nvSpPr>
          <p:cNvPr id="15364" name="Rectangle 4"/>
          <p:cNvSpPr>
            <a:spLocks noGrp="1" noChangeArrowheads="1"/>
          </p:cNvSpPr>
          <p:nvPr>
            <p:ph type="body" sz="half" idx="2"/>
          </p:nvPr>
        </p:nvSpPr>
        <p:spPr>
          <a:xfrm>
            <a:off x="4867275" y="2214563"/>
            <a:ext cx="3900488" cy="3881437"/>
          </a:xfrm>
        </p:spPr>
        <p:txBody>
          <a:bodyPr/>
          <a:lstStyle/>
          <a:p>
            <a:pPr>
              <a:buFont typeface="Wingdings" pitchFamily="2" charset="2"/>
              <a:buNone/>
            </a:pPr>
            <a:endParaRPr lang="en-US" sz="2800"/>
          </a:p>
          <a:p>
            <a:pPr>
              <a:buFont typeface="Wingdings" pitchFamily="2" charset="2"/>
              <a:buNone/>
            </a:pPr>
            <a:endParaRPr lang="en-US" sz="2800"/>
          </a:p>
          <a:p>
            <a:pPr>
              <a:buFont typeface="Wingdings" pitchFamily="2" charset="2"/>
              <a:buNone/>
            </a:pPr>
            <a:r>
              <a:rPr lang="en-US" sz="2800"/>
              <a:t>Dorothy Seehausen</a:t>
            </a:r>
          </a:p>
          <a:p>
            <a:pPr>
              <a:buFont typeface="Wingdings" pitchFamily="2" charset="2"/>
              <a:buNone/>
            </a:pPr>
            <a:endParaRPr lang="en-US" sz="2800"/>
          </a:p>
          <a:p>
            <a:pPr>
              <a:buFont typeface="Wingdings" pitchFamily="2" charset="2"/>
              <a:buNone/>
            </a:pPr>
            <a:r>
              <a:rPr lang="en-US" sz="2800"/>
              <a:t>Composition teacher</a:t>
            </a:r>
          </a:p>
        </p:txBody>
      </p:sp>
      <p:sp>
        <p:nvSpPr>
          <p:cNvPr id="15365" name="AutoShape 5">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15366" name="AutoShape 6">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ransition spd="med">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Introduction the Group Members</a:t>
            </a:r>
          </a:p>
        </p:txBody>
      </p:sp>
      <p:sp>
        <p:nvSpPr>
          <p:cNvPr id="17411" name="Rectangle 3"/>
          <p:cNvSpPr>
            <a:spLocks noGrp="1" noChangeArrowheads="1" noTextEdit="1"/>
          </p:cNvSpPr>
          <p:nvPr>
            <p:ph type="clipArt" sz="half" idx="1"/>
          </p:nvPr>
        </p:nvSpPr>
        <p:spPr>
          <a:xfrm>
            <a:off x="809625" y="2214563"/>
            <a:ext cx="3900488" cy="3881437"/>
          </a:xfrm>
        </p:spPr>
      </p:sp>
      <p:sp>
        <p:nvSpPr>
          <p:cNvPr id="17412" name="Rectangle 4"/>
          <p:cNvSpPr>
            <a:spLocks noGrp="1" noChangeArrowheads="1"/>
          </p:cNvSpPr>
          <p:nvPr>
            <p:ph type="body" sz="half" idx="2"/>
          </p:nvPr>
        </p:nvSpPr>
        <p:spPr>
          <a:xfrm>
            <a:off x="4867275" y="2214563"/>
            <a:ext cx="3900488" cy="3881437"/>
          </a:xfrm>
        </p:spPr>
        <p:txBody>
          <a:bodyPr/>
          <a:lstStyle/>
          <a:p>
            <a:pPr>
              <a:buFont typeface="Wingdings" pitchFamily="2" charset="2"/>
              <a:buNone/>
            </a:pPr>
            <a:endParaRPr lang="en-US" sz="2800"/>
          </a:p>
          <a:p>
            <a:pPr>
              <a:buFont typeface="Wingdings" pitchFamily="2" charset="2"/>
              <a:buNone/>
            </a:pPr>
            <a:endParaRPr lang="en-US" sz="2800"/>
          </a:p>
          <a:p>
            <a:pPr>
              <a:buFont typeface="Wingdings" pitchFamily="2" charset="2"/>
              <a:buNone/>
            </a:pPr>
            <a:r>
              <a:rPr lang="en-US" sz="2800"/>
              <a:t>Kathy Records</a:t>
            </a:r>
          </a:p>
          <a:p>
            <a:pPr>
              <a:buFont typeface="Wingdings" pitchFamily="2" charset="2"/>
              <a:buNone/>
            </a:pPr>
            <a:endParaRPr lang="en-US" sz="2800"/>
          </a:p>
          <a:p>
            <a:pPr>
              <a:buFont typeface="Wingdings" pitchFamily="2" charset="2"/>
              <a:buNone/>
            </a:pPr>
            <a:r>
              <a:rPr lang="en-US" sz="2800"/>
              <a:t>Elementary Education Major</a:t>
            </a:r>
          </a:p>
        </p:txBody>
      </p:sp>
      <p:sp>
        <p:nvSpPr>
          <p:cNvPr id="17413" name="AutoShape 5">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17414" name="AutoShape 6">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ransition spd="med">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Questions</a:t>
            </a:r>
          </a:p>
        </p:txBody>
      </p:sp>
      <p:sp>
        <p:nvSpPr>
          <p:cNvPr id="19459" name="Rectangle 3"/>
          <p:cNvSpPr>
            <a:spLocks noGrp="1" noChangeArrowheads="1"/>
          </p:cNvSpPr>
          <p:nvPr>
            <p:ph type="body" idx="1"/>
          </p:nvPr>
        </p:nvSpPr>
        <p:spPr/>
        <p:txBody>
          <a:bodyPr/>
          <a:lstStyle/>
          <a:p>
            <a:endParaRPr lang="en-US" dirty="0"/>
          </a:p>
          <a:p>
            <a:r>
              <a:rPr lang="en-US" dirty="0"/>
              <a:t>Teachers: What are the quality of questions </a:t>
            </a:r>
            <a:r>
              <a:rPr lang="en-US" dirty="0" smtClean="0"/>
              <a:t> your </a:t>
            </a:r>
            <a:r>
              <a:rPr lang="en-US" dirty="0"/>
              <a:t>students </a:t>
            </a:r>
            <a:r>
              <a:rPr lang="en-US" dirty="0" smtClean="0"/>
              <a:t>have asked</a:t>
            </a:r>
            <a:r>
              <a:rPr lang="en-US" dirty="0"/>
              <a:t>?</a:t>
            </a:r>
          </a:p>
          <a:p>
            <a:endParaRPr lang="en-US" dirty="0"/>
          </a:p>
          <a:p>
            <a:r>
              <a:rPr lang="en-US" dirty="0"/>
              <a:t>Students: What types of question have you heard in class?</a:t>
            </a:r>
          </a:p>
          <a:p>
            <a:endParaRPr lang="en-US" dirty="0"/>
          </a:p>
        </p:txBody>
      </p:sp>
      <p:pic>
        <p:nvPicPr>
          <p:cNvPr id="19460" name="Picture 4"/>
          <p:cNvPicPr>
            <a:picLocks noChangeAspect="1" noChangeArrowheads="1"/>
          </p:cNvPicPr>
          <p:nvPr/>
        </p:nvPicPr>
        <p:blipFill>
          <a:blip r:embed="rId3"/>
          <a:srcRect/>
          <a:stretch>
            <a:fillRect/>
          </a:stretch>
        </p:blipFill>
        <p:spPr bwMode="auto">
          <a:xfrm>
            <a:off x="1524000" y="685800"/>
            <a:ext cx="1295400" cy="1268413"/>
          </a:xfrm>
          <a:prstGeom prst="rect">
            <a:avLst/>
          </a:prstGeom>
          <a:noFill/>
          <a:ln w="9525">
            <a:noFill/>
            <a:miter lim="800000"/>
            <a:headEnd/>
            <a:tailEnd/>
          </a:ln>
          <a:effectLst/>
        </p:spPr>
      </p:pic>
      <p:sp>
        <p:nvSpPr>
          <p:cNvPr id="19461" name="AutoShape 5">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19462" name="AutoShape 6">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ransition spd="med">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Presentation Preview</a:t>
            </a:r>
          </a:p>
        </p:txBody>
      </p:sp>
      <p:sp>
        <p:nvSpPr>
          <p:cNvPr id="21507" name="Rectangle 3"/>
          <p:cNvSpPr>
            <a:spLocks noGrp="1" noChangeArrowheads="1"/>
          </p:cNvSpPr>
          <p:nvPr>
            <p:ph type="body" idx="1"/>
          </p:nvPr>
        </p:nvSpPr>
        <p:spPr/>
        <p:txBody>
          <a:bodyPr/>
          <a:lstStyle/>
          <a:p>
            <a:pPr marL="609600" indent="-609600">
              <a:buFont typeface="Wingdings" pitchFamily="2" charset="2"/>
              <a:buAutoNum type="alphaUcPeriod"/>
            </a:pPr>
            <a:endParaRPr lang="en-US"/>
          </a:p>
          <a:p>
            <a:pPr marL="609600" indent="-609600">
              <a:buFont typeface="Wingdings" pitchFamily="2" charset="2"/>
              <a:buAutoNum type="alphaUcPeriod"/>
            </a:pPr>
            <a:endParaRPr lang="en-US"/>
          </a:p>
          <a:p>
            <a:pPr marL="609600" indent="-609600">
              <a:buFont typeface="Wingdings" pitchFamily="2" charset="2"/>
              <a:buAutoNum type="alphaUcPeriod"/>
            </a:pPr>
            <a:r>
              <a:rPr lang="en-US"/>
              <a:t>What’s happening in the classroom (Mike)</a:t>
            </a:r>
          </a:p>
          <a:p>
            <a:pPr marL="609600" indent="-609600">
              <a:buFont typeface="Wingdings" pitchFamily="2" charset="2"/>
              <a:buAutoNum type="alphaUcPeriod"/>
            </a:pPr>
            <a:r>
              <a:rPr lang="en-US"/>
              <a:t>Explain the questions sociologuistically (Dorothy)</a:t>
            </a:r>
          </a:p>
          <a:p>
            <a:pPr marL="609600" indent="-609600">
              <a:buFont typeface="Wingdings" pitchFamily="2" charset="2"/>
              <a:buAutoNum type="alphaUcPeriod"/>
            </a:pPr>
            <a:r>
              <a:rPr lang="en-US"/>
              <a:t>Application and Strategies(Kathy)</a:t>
            </a:r>
          </a:p>
        </p:txBody>
      </p:sp>
      <p:sp>
        <p:nvSpPr>
          <p:cNvPr id="21508" name="AutoShape 4">
            <a:hlinkClick r:id="" action="ppaction://hlinkshowjump?jump=previousslide" highlightClick="1"/>
          </p:cNvPr>
          <p:cNvSpPr>
            <a:spLocks noChangeArrowheads="1"/>
          </p:cNvSpPr>
          <p:nvPr/>
        </p:nvSpPr>
        <p:spPr bwMode="auto">
          <a:xfrm>
            <a:off x="152400" y="6248400"/>
            <a:ext cx="457200" cy="304800"/>
          </a:xfrm>
          <a:prstGeom prst="actionButtonBackPrevious">
            <a:avLst/>
          </a:prstGeom>
          <a:solidFill>
            <a:schemeClr val="accent1"/>
          </a:solidFill>
          <a:ln w="9525">
            <a:solidFill>
              <a:schemeClr val="tx1"/>
            </a:solidFill>
            <a:miter lim="800000"/>
            <a:headEnd/>
            <a:tailEnd/>
          </a:ln>
          <a:effectLst/>
        </p:spPr>
        <p:txBody>
          <a:bodyPr wrap="none" anchor="ctr"/>
          <a:lstStyle/>
          <a:p>
            <a:endParaRPr lang="en-US"/>
          </a:p>
        </p:txBody>
      </p:sp>
      <p:sp>
        <p:nvSpPr>
          <p:cNvPr id="21509" name="AutoShape 5">
            <a:hlinkClick r:id="" action="ppaction://hlinkshowjump?jump=endshow" highlightClick="1"/>
          </p:cNvPr>
          <p:cNvSpPr>
            <a:spLocks noChangeArrowheads="1"/>
          </p:cNvSpPr>
          <p:nvPr/>
        </p:nvSpPr>
        <p:spPr bwMode="auto">
          <a:xfrm>
            <a:off x="152400" y="5791200"/>
            <a:ext cx="457200" cy="304800"/>
          </a:xfrm>
          <a:prstGeom prst="actionButtonBlank">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ransition spd="med">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a:t>Student Questions</a:t>
            </a:r>
          </a:p>
        </p:txBody>
      </p:sp>
      <p:sp>
        <p:nvSpPr>
          <p:cNvPr id="77827" name="Rectangle 3"/>
          <p:cNvSpPr>
            <a:spLocks noGrp="1" noChangeArrowheads="1"/>
          </p:cNvSpPr>
          <p:nvPr>
            <p:ph type="body" sz="half" idx="2"/>
          </p:nvPr>
        </p:nvSpPr>
        <p:spPr>
          <a:xfrm>
            <a:off x="1295400" y="5638800"/>
            <a:ext cx="6934200" cy="838200"/>
          </a:xfrm>
        </p:spPr>
        <p:txBody>
          <a:bodyPr/>
          <a:lstStyle/>
          <a:p>
            <a:pPr algn="ctr">
              <a:buFont typeface="Wingdings" pitchFamily="2" charset="2"/>
              <a:buNone/>
            </a:pPr>
            <a:r>
              <a:rPr lang="en-US" sz="3600"/>
              <a:t>What’s happening in the classroom?</a:t>
            </a:r>
          </a:p>
        </p:txBody>
      </p:sp>
      <p:pic>
        <p:nvPicPr>
          <p:cNvPr id="77829" name="Picture 5" descr="Elementary_School_Kids_Raise_Hand_in_class_4X3"/>
          <p:cNvPicPr>
            <a:picLocks noGrp="1" noChangeAspect="1" noChangeArrowheads="1"/>
          </p:cNvPicPr>
          <p:nvPr>
            <p:ph type="clipArt" sz="half" idx="1"/>
          </p:nvPr>
        </p:nvPicPr>
        <p:blipFill>
          <a:blip r:embed="rId3"/>
          <a:srcRect/>
          <a:stretch>
            <a:fillRect/>
          </a:stretch>
        </p:blipFill>
        <p:spPr>
          <a:xfrm>
            <a:off x="1828800" y="2362200"/>
            <a:ext cx="6019800" cy="2819400"/>
          </a:xfrm>
          <a:noFill/>
          <a:ln/>
        </p:spPr>
      </p:pic>
    </p:spTree>
  </p:cSld>
  <p:clrMapOvr>
    <a:masterClrMapping/>
  </p:clrMapOvr>
  <p:transition spd="med">
    <p:wipe/>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t>Student Passivity</a:t>
            </a:r>
          </a:p>
        </p:txBody>
      </p:sp>
      <p:sp>
        <p:nvSpPr>
          <p:cNvPr id="80899" name="Rectangle 3"/>
          <p:cNvSpPr>
            <a:spLocks noGrp="1" noChangeArrowheads="1"/>
          </p:cNvSpPr>
          <p:nvPr>
            <p:ph type="body" sz="half" idx="2"/>
          </p:nvPr>
        </p:nvSpPr>
        <p:spPr>
          <a:xfrm>
            <a:off x="4864100" y="2438400"/>
            <a:ext cx="3903663" cy="3886200"/>
          </a:xfrm>
        </p:spPr>
        <p:txBody>
          <a:bodyPr/>
          <a:lstStyle/>
          <a:p>
            <a:r>
              <a:rPr lang="en-US" sz="2800"/>
              <a:t>Students Not Asking Questions</a:t>
            </a:r>
          </a:p>
          <a:p>
            <a:r>
              <a:rPr lang="en-US" sz="2800"/>
              <a:t>Electronic  Vs. Face-to-Face</a:t>
            </a:r>
          </a:p>
          <a:p>
            <a:r>
              <a:rPr lang="en-US" sz="2800"/>
              <a:t>Thomas Good’s Passivity Model</a:t>
            </a:r>
          </a:p>
          <a:p>
            <a:r>
              <a:rPr lang="en-US" sz="2800"/>
              <a:t>Procedural Questions Instead of Conceptual</a:t>
            </a:r>
          </a:p>
        </p:txBody>
      </p:sp>
      <p:pic>
        <p:nvPicPr>
          <p:cNvPr id="80902" name="Picture 6" descr="bored"/>
          <p:cNvPicPr>
            <a:picLocks noGrp="1" noChangeAspect="1" noChangeArrowheads="1"/>
          </p:cNvPicPr>
          <p:nvPr>
            <p:ph type="clipArt" sz="half" idx="1"/>
          </p:nvPr>
        </p:nvPicPr>
        <p:blipFill>
          <a:blip r:embed="rId3"/>
          <a:srcRect/>
          <a:stretch>
            <a:fillRect/>
          </a:stretch>
        </p:blipFill>
        <p:spPr>
          <a:xfrm>
            <a:off x="809625" y="2286000"/>
            <a:ext cx="3902075" cy="38862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 calcmode="lin" valueType="num">
                                      <p:cBhvr additive="base">
                                        <p:cTn id="7" dur="500" fill="hold"/>
                                        <p:tgtEl>
                                          <p:spTgt spid="808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08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0899">
                                            <p:txEl>
                                              <p:pRg st="1" end="1"/>
                                            </p:txEl>
                                          </p:spTgt>
                                        </p:tgtEl>
                                        <p:attrNameLst>
                                          <p:attrName>style.visibility</p:attrName>
                                        </p:attrNameLst>
                                      </p:cBhvr>
                                      <p:to>
                                        <p:strVal val="visible"/>
                                      </p:to>
                                    </p:set>
                                    <p:anim calcmode="lin" valueType="num">
                                      <p:cBhvr additive="base">
                                        <p:cTn id="13" dur="500" fill="hold"/>
                                        <p:tgtEl>
                                          <p:spTgt spid="808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08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0899">
                                            <p:txEl>
                                              <p:pRg st="2" end="2"/>
                                            </p:txEl>
                                          </p:spTgt>
                                        </p:tgtEl>
                                        <p:attrNameLst>
                                          <p:attrName>style.visibility</p:attrName>
                                        </p:attrNameLst>
                                      </p:cBhvr>
                                      <p:to>
                                        <p:strVal val="visible"/>
                                      </p:to>
                                    </p:set>
                                    <p:anim calcmode="lin" valueType="num">
                                      <p:cBhvr additive="base">
                                        <p:cTn id="19" dur="500" fill="hold"/>
                                        <p:tgtEl>
                                          <p:spTgt spid="8089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08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0899">
                                            <p:txEl>
                                              <p:pRg st="3" end="3"/>
                                            </p:txEl>
                                          </p:spTgt>
                                        </p:tgtEl>
                                        <p:attrNameLst>
                                          <p:attrName>style.visibility</p:attrName>
                                        </p:attrNameLst>
                                      </p:cBhvr>
                                      <p:to>
                                        <p:strVal val="visible"/>
                                      </p:to>
                                    </p:set>
                                    <p:anim calcmode="lin" valueType="num">
                                      <p:cBhvr additive="base">
                                        <p:cTn id="25" dur="500" fill="hold"/>
                                        <p:tgtEl>
                                          <p:spTgt spid="8089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089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autoUpdateAnimBg="0"/>
    </p:bldLst>
  </p:timing>
</p:sld>
</file>

<file path=ppt/theme/theme1.xml><?xml version="1.0" encoding="utf-8"?>
<a:theme xmlns:a="http://schemas.openxmlformats.org/drawingml/2006/main" name="Straight Edge">
  <a:themeElements>
    <a:clrScheme name="Straight Edge 2">
      <a:dk1>
        <a:srgbClr val="003366"/>
      </a:dk1>
      <a:lt1>
        <a:srgbClr val="FFFFFF"/>
      </a:lt1>
      <a:dk2>
        <a:srgbClr val="003366"/>
      </a:dk2>
      <a:lt2>
        <a:srgbClr val="E3E2C7"/>
      </a:lt2>
      <a:accent1>
        <a:srgbClr val="CCCC99"/>
      </a:accent1>
      <a:accent2>
        <a:srgbClr val="003366"/>
      </a:accent2>
      <a:accent3>
        <a:srgbClr val="FFFFFF"/>
      </a:accent3>
      <a:accent4>
        <a:srgbClr val="002A56"/>
      </a:accent4>
      <a:accent5>
        <a:srgbClr val="E2E2CA"/>
      </a:accent5>
      <a:accent6>
        <a:srgbClr val="002D5C"/>
      </a:accent6>
      <a:hlink>
        <a:srgbClr val="003366"/>
      </a:hlink>
      <a:folHlink>
        <a:srgbClr val="800000"/>
      </a:folHlink>
    </a:clrScheme>
    <a:fontScheme name="Straight Edg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Straight Edge 1">
        <a:dk1>
          <a:srgbClr val="008080"/>
        </a:dk1>
        <a:lt1>
          <a:srgbClr val="FFFFCC"/>
        </a:lt1>
        <a:dk2>
          <a:srgbClr val="009999"/>
        </a:dk2>
        <a:lt2>
          <a:srgbClr val="FFFF99"/>
        </a:lt2>
        <a:accent1>
          <a:srgbClr val="336699"/>
        </a:accent1>
        <a:accent2>
          <a:srgbClr val="FFFF99"/>
        </a:accent2>
        <a:accent3>
          <a:srgbClr val="AACACA"/>
        </a:accent3>
        <a:accent4>
          <a:srgbClr val="DADAAE"/>
        </a:accent4>
        <a:accent5>
          <a:srgbClr val="ADB8CA"/>
        </a:accent5>
        <a:accent6>
          <a:srgbClr val="E7E78A"/>
        </a:accent6>
        <a:hlink>
          <a:srgbClr val="FFFFCC"/>
        </a:hlink>
        <a:folHlink>
          <a:srgbClr val="DDDDDD"/>
        </a:folHlink>
      </a:clrScheme>
      <a:clrMap bg1="dk2" tx1="lt1" bg2="dk1" tx2="lt2" accent1="accent1" accent2="accent2" accent3="accent3" accent4="accent4" accent5="accent5" accent6="accent6" hlink="hlink" folHlink="folHlink"/>
    </a:extraClrScheme>
    <a:extraClrScheme>
      <a:clrScheme name="Straight Edge 2">
        <a:dk1>
          <a:srgbClr val="003366"/>
        </a:dk1>
        <a:lt1>
          <a:srgbClr val="FFFFFF"/>
        </a:lt1>
        <a:dk2>
          <a:srgbClr val="003366"/>
        </a:dk2>
        <a:lt2>
          <a:srgbClr val="E3E2C7"/>
        </a:lt2>
        <a:accent1>
          <a:srgbClr val="CCCC99"/>
        </a:accent1>
        <a:accent2>
          <a:srgbClr val="003366"/>
        </a:accent2>
        <a:accent3>
          <a:srgbClr val="FFFFFF"/>
        </a:accent3>
        <a:accent4>
          <a:srgbClr val="002A56"/>
        </a:accent4>
        <a:accent5>
          <a:srgbClr val="E2E2CA"/>
        </a:accent5>
        <a:accent6>
          <a:srgbClr val="002D5C"/>
        </a:accent6>
        <a:hlink>
          <a:srgbClr val="003366"/>
        </a:hlink>
        <a:folHlink>
          <a:srgbClr val="800000"/>
        </a:folHlink>
      </a:clrScheme>
      <a:clrMap bg1="lt1" tx1="dk1" bg2="lt2" tx2="dk2" accent1="accent1" accent2="accent2" accent3="accent3" accent4="accent4" accent5="accent5" accent6="accent6" hlink="hlink" folHlink="folHlink"/>
    </a:extraClrScheme>
    <a:extraClrScheme>
      <a:clrScheme name="Straight Edge 3">
        <a:dk1>
          <a:srgbClr val="000000"/>
        </a:dk1>
        <a:lt1>
          <a:srgbClr val="FFFFFF"/>
        </a:lt1>
        <a:dk2>
          <a:srgbClr val="000000"/>
        </a:dk2>
        <a:lt2>
          <a:srgbClr val="DDDDDD"/>
        </a:lt2>
        <a:accent1>
          <a:srgbClr val="DDDDDD"/>
        </a:accent1>
        <a:accent2>
          <a:srgbClr val="333333"/>
        </a:accent2>
        <a:accent3>
          <a:srgbClr val="FFFFFF"/>
        </a:accent3>
        <a:accent4>
          <a:srgbClr val="000000"/>
        </a:accent4>
        <a:accent5>
          <a:srgbClr val="EBEBEB"/>
        </a:accent5>
        <a:accent6>
          <a:srgbClr val="2D2D2D"/>
        </a:accent6>
        <a:hlink>
          <a:srgbClr val="808080"/>
        </a:hlink>
        <a:folHlink>
          <a:srgbClr val="808080"/>
        </a:folHlink>
      </a:clrScheme>
      <a:clrMap bg1="lt1" tx1="dk1" bg2="lt2" tx2="dk2" accent1="accent1" accent2="accent2" accent3="accent3" accent4="accent4" accent5="accent5" accent6="accent6" hlink="hlink" folHlink="folHlink"/>
    </a:extraClrScheme>
    <a:extraClrScheme>
      <a:clrScheme name="Straight Edge 4">
        <a:dk1>
          <a:srgbClr val="5F5F5F"/>
        </a:dk1>
        <a:lt1>
          <a:srgbClr val="FFFFFF"/>
        </a:lt1>
        <a:dk2>
          <a:srgbClr val="003366"/>
        </a:dk2>
        <a:lt2>
          <a:srgbClr val="FFFFFF"/>
        </a:lt2>
        <a:accent1>
          <a:srgbClr val="7E003F"/>
        </a:accent1>
        <a:accent2>
          <a:srgbClr val="DDDDDD"/>
        </a:accent2>
        <a:accent3>
          <a:srgbClr val="AAADB8"/>
        </a:accent3>
        <a:accent4>
          <a:srgbClr val="DADADA"/>
        </a:accent4>
        <a:accent5>
          <a:srgbClr val="C0AAAF"/>
        </a:accent5>
        <a:accent6>
          <a:srgbClr val="C8C8C8"/>
        </a:accent6>
        <a:hlink>
          <a:srgbClr val="969696"/>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425</TotalTime>
  <Words>1508</Words>
  <Application>Microsoft Office PowerPoint</Application>
  <PresentationFormat>On-screen Show (4:3)</PresentationFormat>
  <Paragraphs>297</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Straight Edge</vt:lpstr>
      <vt:lpstr>Students’ Questioning in the  Secondary Classroom</vt:lpstr>
      <vt:lpstr>Introduction the Group Members</vt:lpstr>
      <vt:lpstr>Introduction the Group Members</vt:lpstr>
      <vt:lpstr>Introduction the Group Members</vt:lpstr>
      <vt:lpstr>Introduction the Group Members</vt:lpstr>
      <vt:lpstr>Questions</vt:lpstr>
      <vt:lpstr>Presentation Preview</vt:lpstr>
      <vt:lpstr>Student Questions</vt:lpstr>
      <vt:lpstr>Student Passivity</vt:lpstr>
      <vt:lpstr>Student Passivity - Classroom Factors</vt:lpstr>
      <vt:lpstr>Wardhaugh’s Speech Acts</vt:lpstr>
      <vt:lpstr>Who…</vt:lpstr>
      <vt:lpstr>What…</vt:lpstr>
      <vt:lpstr>An example…</vt:lpstr>
      <vt:lpstr>For our purpose…</vt:lpstr>
      <vt:lpstr>J. L Austin’s Five categories…</vt:lpstr>
      <vt:lpstr>Austin’s Five categories…</vt:lpstr>
      <vt:lpstr>Austin’s Five categories…</vt:lpstr>
      <vt:lpstr>And so…</vt:lpstr>
      <vt:lpstr>True/False</vt:lpstr>
      <vt:lpstr>Sociolinguist Dell Hymes</vt:lpstr>
      <vt:lpstr>Wardhaugh says… </vt:lpstr>
      <vt:lpstr>Laver and Trudgill…</vt:lpstr>
      <vt:lpstr>Communication Model</vt:lpstr>
      <vt:lpstr>A final word</vt:lpstr>
      <vt:lpstr>Application</vt:lpstr>
      <vt:lpstr>The Critical Thinker</vt:lpstr>
      <vt:lpstr>The Critical Thinker</vt:lpstr>
      <vt:lpstr>How to Build Your Own Critical Thinker</vt:lpstr>
      <vt:lpstr>Inspiring Student Inquiry</vt:lpstr>
      <vt:lpstr>Slide 31</vt:lpstr>
      <vt:lpstr>Work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Sociolinguistic Aspects of Students’ Questioning</dc:title>
  <cp:lastModifiedBy> </cp:lastModifiedBy>
  <cp:revision>19</cp:revision>
  <dcterms:modified xsi:type="dcterms:W3CDTF">2010-07-25T23:01:21Z</dcterms:modified>
</cp:coreProperties>
</file>